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Roboto Serif SemiBold"/>
      <p:regular r:id="rId23"/>
      <p:bold r:id="rId24"/>
      <p:italic r:id="rId25"/>
      <p:boldItalic r:id="rId26"/>
    </p:embeddedFont>
    <p:embeddedFont>
      <p:font typeface="Roboto Serif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RobotoSerifSemiBold-bold.fntdata"/><Relationship Id="rId23" Type="http://schemas.openxmlformats.org/officeDocument/2006/relationships/font" Target="fonts/RobotoSerif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SemiBold-boldItalic.fntdata"/><Relationship Id="rId25" Type="http://schemas.openxmlformats.org/officeDocument/2006/relationships/font" Target="fonts/RobotoSerifSemiBold-italic.fntdata"/><Relationship Id="rId28" Type="http://schemas.openxmlformats.org/officeDocument/2006/relationships/font" Target="fonts/RobotoSerifMedium-bold.fntdata"/><Relationship Id="rId27" Type="http://schemas.openxmlformats.org/officeDocument/2006/relationships/font" Target="fonts/RobotoSerif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Serif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67bbe9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67bbe9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67bbe9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67bbe9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7bbe9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b67bbe9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b67bbe9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b67bbe9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b67bbe9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b67bbe9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b67bbe9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b67bbe9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b67bbe9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b67bbe9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67bbe9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67bbe9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67bbe9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67bbe9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7bbe9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7bbe9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67bbe9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67bbe9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7bbe9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7bbe9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269725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Сферическая геометрия</a:t>
            </a:r>
            <a:endParaRPr sz="52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№6 Тригонометрия и замощения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Замощения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Теоремы синусов и косинусов (без доказательства)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Решение задач 35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88100"/>
            <a:ext cx="6859174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25" y="3670088"/>
            <a:ext cx="6134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127450" y="229075"/>
            <a:ext cx="488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Дополнительный материал</a:t>
            </a:r>
            <a:endParaRPr sz="30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27900" y="4628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Конспект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853875" y="3638675"/>
            <a:ext cx="343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Дополнительные задачи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50" y="1406925"/>
            <a:ext cx="1822650" cy="19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25" y="714075"/>
            <a:ext cx="3137099" cy="4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127450" y="229075"/>
            <a:ext cx="48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ВИП</a:t>
            </a:r>
            <a:endParaRPr sz="30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5332025" y="610525"/>
            <a:ext cx="343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Проекция сферы на плоскость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90300" y="451225"/>
            <a:ext cx="3137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Сферическая геометрия в сравнении с евклидовой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10600" y="1550125"/>
            <a:ext cx="3525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Фигуры из двух углов, параллельные прямые, сумма углов в треугольнике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3" y="2820800"/>
            <a:ext cx="4632687" cy="242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549975" y="170942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Различия размеров стран, траектории движения.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975" y="2820800"/>
            <a:ext cx="3432776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390600" y="2111700"/>
            <a:ext cx="48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Спасибо за внимание!</a:t>
            </a:r>
            <a:endParaRPr sz="30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32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Познакомить школьников с основами сферической геометрии и научить применять полученные знания при решении задач.</a:t>
            </a:r>
            <a:endParaRPr sz="19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	В ходе курса также будет рассмотрена классификация геометрий.</a:t>
            </a:r>
            <a:endParaRPr sz="19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948900" y="40625"/>
            <a:ext cx="7246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Serif Medium"/>
                <a:ea typeface="Roboto Serif Medium"/>
                <a:cs typeface="Roboto Serif Medium"/>
                <a:sym typeface="Roboto Serif Medium"/>
              </a:rPr>
              <a:t>Цель</a:t>
            </a:r>
            <a:endParaRPr sz="30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81425" y="128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Знание теоремы синусов, косинусов, тригонометрических функций, понятий </a:t>
            </a:r>
            <a:r>
              <a:rPr lang="ru" sz="19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стереометрии (аксиомы, прямая, плоскость, сфера)</a:t>
            </a:r>
            <a:r>
              <a:rPr lang="ru" sz="19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и связанных с ними теорем.</a:t>
            </a:r>
            <a:endParaRPr sz="19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098000" y="50575"/>
            <a:ext cx="7246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Serif Medium"/>
                <a:ea typeface="Roboto Serif Medium"/>
                <a:cs typeface="Roboto Serif Medium"/>
                <a:sym typeface="Roboto Serif Medium"/>
              </a:rPr>
              <a:t>Требования</a:t>
            </a:r>
            <a:endParaRPr sz="30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078100" y="0"/>
            <a:ext cx="72462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Serif Medium"/>
                <a:ea typeface="Roboto Serif Medium"/>
                <a:cs typeface="Roboto Serif Medium"/>
                <a:sym typeface="Roboto Serif Medium"/>
              </a:rPr>
              <a:t>Краткий план</a:t>
            </a:r>
            <a:endParaRPr sz="30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87300" y="1138525"/>
            <a:ext cx="8227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Классификация геометрий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Сечения сферы, сферические прямые, окружности, полюсы и поляры.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Углы и расстояния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Фигуры и их площади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Сферические координаты, проекции сферы на плоскость.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erif"/>
              <a:buAutoNum type="arabicPeriod"/>
            </a:pPr>
            <a:r>
              <a:rPr lang="ru" sz="24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Сферическая тригонометрия и замощения</a:t>
            </a:r>
            <a:endParaRPr sz="24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№1 Классификация геометрий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Аксиоматический подход, аксиомы планиметрии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Метрики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Объекты в геометрии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Определение изометрии, изометрии плоскости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Ориентация и движение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Геометрии в смысле Клейна, неевклидовы геометрии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Запас в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№2 Введение в сферическую геометрию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Сечение сферы плоскостью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Определение прямой, окружности поляры и полюсов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Практика - 35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5" y="3459225"/>
            <a:ext cx="6589875" cy="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64" y="2861600"/>
            <a:ext cx="5964312" cy="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№3 Углы и расстояния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Угол между прямыми, вертикальные смежные, прямые углы, угол между полуокружностями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Расстояние между точками на сфере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Практика - 40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75" y="4169038"/>
            <a:ext cx="65151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188" y="2711188"/>
            <a:ext cx="6391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288" y="3671568"/>
            <a:ext cx="6515100" cy="49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№4 Фигуры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Определение площади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Практика - 45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25" y="2186050"/>
            <a:ext cx="7280175" cy="7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240" y="3137337"/>
            <a:ext cx="5646935" cy="43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25" y="3780125"/>
            <a:ext cx="70294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№5 Координаты и проекции</a:t>
            </a:r>
            <a:endParaRPr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Стереографическая проекция и ее свойства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Проекция Меркатора и ее свойства - 10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Сферические координаты - 5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erif"/>
              <a:buAutoNum type="arabicPeriod"/>
            </a:pPr>
            <a:r>
              <a:rPr lang="ru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Решение задач - 25 минут.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38" y="2960438"/>
            <a:ext cx="72294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