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9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3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09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75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76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6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5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5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5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386E-F824-4A09-9911-CF2C2D4B8D66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3D15-4C7A-4BFA-8049-7B23BC2D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07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Math-lab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Шкредов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Данил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Злобин Герман</a:t>
            </a:r>
          </a:p>
        </p:txBody>
      </p:sp>
    </p:spTree>
    <p:extLst>
      <p:ext uri="{BB962C8B-B14F-4D97-AF65-F5344CB8AC3E}">
        <p14:creationId xmlns:p14="http://schemas.microsoft.com/office/powerpoint/2010/main" val="1606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навыка для голосового помощника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Алиса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способный решать простые математические задачи.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01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обработчик команд </a:t>
            </a:r>
          </a:p>
          <a:p>
            <a:r>
              <a:rPr lang="ru-RU" dirty="0"/>
              <a:t>Разработать программы для решения математических задач</a:t>
            </a:r>
          </a:p>
          <a:p>
            <a:r>
              <a:rPr lang="ru-RU" dirty="0"/>
              <a:t>Сохранить навык в </a:t>
            </a:r>
            <a:r>
              <a:rPr lang="en-US" dirty="0"/>
              <a:t>“</a:t>
            </a:r>
            <a:r>
              <a:rPr lang="en-US" dirty="0" err="1"/>
              <a:t>Yandex</a:t>
            </a:r>
            <a:r>
              <a:rPr lang="en-US" dirty="0"/>
              <a:t> cloud functions”</a:t>
            </a:r>
          </a:p>
          <a:p>
            <a:r>
              <a:rPr lang="ru-RU" dirty="0"/>
              <a:t>Отправить навык на </a:t>
            </a:r>
            <a:r>
              <a:rPr lang="ru-RU" dirty="0" err="1"/>
              <a:t>модерацию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11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99067E-CD95-936D-D690-DE252F233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14" y="1417646"/>
            <a:ext cx="4473572" cy="4841044"/>
          </a:xfrm>
        </p:spPr>
      </p:pic>
    </p:spTree>
    <p:extLst>
      <p:ext uri="{BB962C8B-B14F-4D97-AF65-F5344CB8AC3E}">
        <p14:creationId xmlns:p14="http://schemas.microsoft.com/office/powerpoint/2010/main" val="5205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11772-BC99-6D45-E194-F0AB9508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Перечень решаемых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33F6E-296C-E16F-1CA7-6BEE35F4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b="0" i="0" dirty="0">
                <a:effectLst/>
                <a:latin typeface="+mj-lt"/>
              </a:rPr>
              <a:t>Геометрия: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Треугольники: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Четырехугольники: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Многоугольники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Окружности</a:t>
            </a:r>
          </a:p>
          <a:p>
            <a:pPr algn="l"/>
            <a:r>
              <a:rPr lang="ru-RU" b="0" i="0" dirty="0">
                <a:effectLst/>
                <a:latin typeface="+mj-lt"/>
              </a:rPr>
              <a:t>Алгебра: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Линейные уравнения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Квадратные уравнения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Линейная функция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Квадратичная функция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НОК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НОД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Разложение на простые числа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effectLst/>
                <a:latin typeface="+mj-lt"/>
              </a:rPr>
              <a:t>Сокращение дробей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666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выполнения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87051-59F8-9435-DB68-9C119FC917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5013176"/>
            <a:ext cx="41338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FA40D2-2BC2-8572-03A9-4198ABB5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85" y="1417638"/>
            <a:ext cx="5181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29A2D-C74E-BB41-C3C3-E44C6770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9854C-541B-EBF4-5E41-A8C8F81A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Расширение функционала</a:t>
            </a:r>
          </a:p>
          <a:p>
            <a:r>
              <a:rPr lang="ru-RU" dirty="0"/>
              <a:t>Портирование на другие устройства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73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87</Words>
  <Application>Microsoft Office PowerPoint</Application>
  <PresentationFormat>Экран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Проект Math-lab</vt:lpstr>
      <vt:lpstr>Цель</vt:lpstr>
      <vt:lpstr>Задачи</vt:lpstr>
      <vt:lpstr>Структура проекта</vt:lpstr>
      <vt:lpstr>Перечень решаемых задач</vt:lpstr>
      <vt:lpstr>Пример выполнения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Math-lab</dc:title>
  <dc:creator>Шкредов Д.В.</dc:creator>
  <cp:lastModifiedBy>герман злобин</cp:lastModifiedBy>
  <cp:revision>3</cp:revision>
  <dcterms:created xsi:type="dcterms:W3CDTF">2023-04-27T09:09:57Z</dcterms:created>
  <dcterms:modified xsi:type="dcterms:W3CDTF">2023-04-27T11:01:45Z</dcterms:modified>
</cp:coreProperties>
</file>