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86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CDDD-716A-4F22-9B6F-33A76E8768F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“ZEON”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3886200"/>
            <a:ext cx="2128830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Злобин Герман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Шкредов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Данил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Похабов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Иван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новых уровней</a:t>
            </a:r>
          </a:p>
          <a:p>
            <a:r>
              <a:rPr lang="ru-RU" dirty="0" smtClean="0"/>
              <a:t>Добавление разных видов оружий</a:t>
            </a:r>
          </a:p>
          <a:p>
            <a:r>
              <a:rPr lang="ru-RU" dirty="0" smtClean="0"/>
              <a:t>Добавление </a:t>
            </a:r>
            <a:r>
              <a:rPr lang="ru-RU" smtClean="0"/>
              <a:t>новых локаций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668971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Создание игры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шутера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стартовый экран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программу для поля боя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базу данных статистики боёв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финишный экран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33246"/>
              </p:ext>
            </p:extLst>
          </p:nvPr>
        </p:nvGraphicFramePr>
        <p:xfrm>
          <a:off x="467544" y="1857360"/>
          <a:ext cx="8229600" cy="3443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Данил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противников, обучение их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стартового и финального окна игры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игрока, функций перемещения.</a:t>
                      </a:r>
                    </a:p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аптечек, порталов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технического задания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уровней</a:t>
                      </a: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уровней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3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2383515" cy="54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736"/>
            <a:ext cx="2819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 descr="C:\Users\DShkredov-2022\Downloads\Файл_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286676" cy="4963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91540"/>
            <a:ext cx="5729292" cy="51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4429"/>
            <a:ext cx="5000660" cy="502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81144" cy="533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</a:t>
            </a:r>
            <a:endParaRPr lang="ru-RU" dirty="0"/>
          </a:p>
        </p:txBody>
      </p:sp>
      <p:pic>
        <p:nvPicPr>
          <p:cNvPr id="4" name="Содержимое 3" descr="Файл_0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214414"/>
            <a:ext cx="5143536" cy="529753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Игра “ZEON”</vt:lpstr>
      <vt:lpstr>Презентация PowerPoint</vt:lpstr>
      <vt:lpstr>Распределение обязанностей</vt:lpstr>
      <vt:lpstr>Структура</vt:lpstr>
      <vt:lpstr>Структура БД</vt:lpstr>
      <vt:lpstr>Стартовый экран</vt:lpstr>
      <vt:lpstr>Интерфейс игры</vt:lpstr>
      <vt:lpstr>Статистика</vt:lpstr>
      <vt:lpstr>Финальный экран</vt:lpstr>
      <vt:lpstr>Планы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“ZEON”</dc:title>
  <dc:creator>DShkredov-2022</dc:creator>
  <cp:lastModifiedBy>Пользователь Windows</cp:lastModifiedBy>
  <cp:revision>7</cp:revision>
  <dcterms:created xsi:type="dcterms:W3CDTF">2023-01-16T08:53:25Z</dcterms:created>
  <dcterms:modified xsi:type="dcterms:W3CDTF">2023-01-18T15:29:27Z</dcterms:modified>
</cp:coreProperties>
</file>