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64" r:id="rId7"/>
    <p:sldId id="259" r:id="rId8"/>
    <p:sldId id="260" r:id="rId9"/>
    <p:sldId id="261" r:id="rId10"/>
    <p:sldId id="263" r:id="rId11"/>
    <p:sldId id="262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CDDD-716A-4F22-9B6F-33A76E8768F8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4CDDD-716A-4F22-9B6F-33A76E8768F8}" type="datetimeFigureOut">
              <a:rPr lang="ru-RU" smtClean="0"/>
              <a:pPr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D0D20-EEFF-45E3-BE5D-8AC8EA4540D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Игра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“ZEON”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43570" y="3886200"/>
            <a:ext cx="2128830" cy="1752600"/>
          </a:xfrm>
        </p:spPr>
        <p:txBody>
          <a:bodyPr>
            <a:normAutofit/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Выполнили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Злобин Герман</a:t>
            </a:r>
          </a:p>
          <a:p>
            <a:pPr algn="l"/>
            <a:r>
              <a:rPr lang="ru-RU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Шкредов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Данил</a:t>
            </a:r>
          </a:p>
          <a:p>
            <a:pPr algn="l"/>
            <a:r>
              <a:rPr lang="ru-RU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Похабов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Иван</a:t>
            </a:r>
          </a:p>
          <a:p>
            <a:pPr algn="l"/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Финальный экран</a:t>
            </a:r>
            <a:endParaRPr lang="ru-RU" dirty="0"/>
          </a:p>
        </p:txBody>
      </p:sp>
      <p:pic>
        <p:nvPicPr>
          <p:cNvPr id="4" name="Содержимое 3" descr="Файл_00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1214414"/>
            <a:ext cx="5143536" cy="529753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новых уровней</a:t>
            </a:r>
          </a:p>
          <a:p>
            <a:r>
              <a:rPr lang="ru-RU" dirty="0" smtClean="0"/>
              <a:t>Добавление разных видов оружий</a:t>
            </a:r>
          </a:p>
          <a:p>
            <a:r>
              <a:rPr lang="ru-RU" dirty="0" smtClean="0"/>
              <a:t>Добавление </a:t>
            </a:r>
            <a:r>
              <a:rPr lang="ru-RU" smtClean="0"/>
              <a:t>новых локаций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357166"/>
            <a:ext cx="8229600" cy="5668971"/>
          </a:xfrm>
        </p:spPr>
        <p:txBody>
          <a:bodyPr/>
          <a:lstStyle/>
          <a:p>
            <a:pPr algn="ctr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Цель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Создание игры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шутера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Разработать стартовый экран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Написать программу для поля боя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Создать базу данных статистики боёв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Разработать финишный экран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обязанностей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79777"/>
              </p:ext>
            </p:extLst>
          </p:nvPr>
        </p:nvGraphicFramePr>
        <p:xfrm>
          <a:off x="467544" y="1857360"/>
          <a:ext cx="8229600" cy="3443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Герман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Данил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Ваня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48272"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</a:t>
                      </a:r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противников, обучение </a:t>
                      </a:r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их.</a:t>
                      </a:r>
                      <a:endParaRPr lang="ru-RU" sz="2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стартового и финального окна игры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игрока, функций перемещения.</a:t>
                      </a:r>
                    </a:p>
                    <a:p>
                      <a:pPr algn="l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</a:t>
                      </a:r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аптечек, </a:t>
                      </a:r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порталов.</a:t>
                      </a:r>
                      <a:endParaRPr lang="ru-RU" sz="2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Написание</a:t>
                      </a:r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технического </a:t>
                      </a:r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задания.</a:t>
                      </a:r>
                      <a:endParaRPr lang="ru-RU" sz="2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</a:t>
                      </a:r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уровней.</a:t>
                      </a:r>
                      <a:endParaRPr lang="ru-RU" sz="2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уровней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33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SQLite</a:t>
            </a:r>
          </a:p>
          <a:p>
            <a:r>
              <a:rPr lang="en-US" dirty="0" err="1" smtClean="0"/>
              <a:t>Pygame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52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340768"/>
            <a:ext cx="28194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24744"/>
            <a:ext cx="2698935" cy="554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506835"/>
            <a:ext cx="28765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БД</a:t>
            </a:r>
            <a:endParaRPr lang="ru-RU" dirty="0"/>
          </a:p>
        </p:txBody>
      </p:sp>
      <p:pic>
        <p:nvPicPr>
          <p:cNvPr id="1026" name="Picture 2" descr="C:\Users\DShkredov-2022\Downloads\Файл_0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85860"/>
            <a:ext cx="7286676" cy="4963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Стартовый экран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191540"/>
            <a:ext cx="5729292" cy="517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игры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284429"/>
            <a:ext cx="5000660" cy="5025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285860"/>
            <a:ext cx="5281144" cy="533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100</Words>
  <Application>Microsoft Office PowerPoint</Application>
  <PresentationFormat>Экран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Игра “ZEON”</vt:lpstr>
      <vt:lpstr>Презентация PowerPoint</vt:lpstr>
      <vt:lpstr>Распределение обязанностей</vt:lpstr>
      <vt:lpstr>Использованные технологии</vt:lpstr>
      <vt:lpstr>Структура</vt:lpstr>
      <vt:lpstr>Структура БД</vt:lpstr>
      <vt:lpstr>Стартовый экран</vt:lpstr>
      <vt:lpstr>Интерфейс игры</vt:lpstr>
      <vt:lpstr>Статистика</vt:lpstr>
      <vt:lpstr>Финальный экран</vt:lpstr>
      <vt:lpstr>Планы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“ZEON”</dc:title>
  <dc:creator>DShkredov-2022</dc:creator>
  <cp:lastModifiedBy>Пользователь Windows</cp:lastModifiedBy>
  <cp:revision>10</cp:revision>
  <dcterms:created xsi:type="dcterms:W3CDTF">2023-01-16T08:53:25Z</dcterms:created>
  <dcterms:modified xsi:type="dcterms:W3CDTF">2023-01-23T10:34:15Z</dcterms:modified>
</cp:coreProperties>
</file>