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63" r:id="rId6"/>
    <p:sldId id="268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F0D04-64D8-49A1-8AF9-9B39875D302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7B513-8B81-41F4-9542-A6D27879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7B513-8B81-41F4-9542-A6D278796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MINI PROJECT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010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DIGITAL  ACCESS CONTROLLER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A DIGITAL ACCESS CONTROLLER?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digital access controller is a device which uses certain pattern in order to unlock and give access to important documents that a particular person or an organization wants to keep secure from unauthorized personnel.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1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Controller works in two modes</a:t>
            </a:r>
            <a:r>
              <a:rPr lang="en-US" dirty="0" smtClean="0"/>
              <a:t>: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Day mode: Door opens when op=”1111” or when correct code is entered.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Night mode: Door opens only if code is correct.</a:t>
            </a:r>
          </a:p>
          <a:p>
            <a:r>
              <a:rPr lang="en-US" dirty="0"/>
              <a:t>The controller sets an “alarm signal” as soon as one of the entered no. is not correct.</a:t>
            </a:r>
          </a:p>
          <a:p>
            <a:r>
              <a:rPr lang="en-US" dirty="0"/>
              <a:t>The controller returns to idle state if alarm rings for 5 seconds. It uses reset to return to idle state.</a:t>
            </a:r>
          </a:p>
          <a:p>
            <a:r>
              <a:rPr lang="en-US" dirty="0"/>
              <a:t>Correct code:- 53A17</a:t>
            </a:r>
          </a:p>
        </p:txBody>
      </p:sp>
    </p:spTree>
    <p:extLst>
      <p:ext uri="{BB962C8B-B14F-4D97-AF65-F5344CB8AC3E}">
        <p14:creationId xmlns:p14="http://schemas.microsoft.com/office/powerpoint/2010/main" val="15657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FINITE STATE MACHINE OF DAC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619999" cy="3984726"/>
          </a:xfrm>
        </p:spPr>
      </p:pic>
    </p:spTree>
    <p:extLst>
      <p:ext uri="{BB962C8B-B14F-4D97-AF65-F5344CB8AC3E}">
        <p14:creationId xmlns:p14="http://schemas.microsoft.com/office/powerpoint/2010/main" val="35774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"/>
            <a:ext cx="9067800" cy="6507163"/>
          </a:xfrm>
        </p:spPr>
      </p:pic>
    </p:spTree>
    <p:extLst>
      <p:ext uri="{BB962C8B-B14F-4D97-AF65-F5344CB8AC3E}">
        <p14:creationId xmlns:p14="http://schemas.microsoft.com/office/powerpoint/2010/main" val="33119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Kindly zoom the simulation because the clock input used is of 1 ns because of the concern of data </a:t>
            </a:r>
            <a:r>
              <a:rPr lang="en-US" sz="2800" smtClean="0"/>
              <a:t>related to day </a:t>
            </a:r>
            <a:r>
              <a:rPr lang="en-US" sz="2800" dirty="0" smtClean="0"/>
              <a:t>of night.</a:t>
            </a:r>
          </a:p>
          <a:p>
            <a:r>
              <a:rPr lang="en-US" sz="2800" dirty="0" smtClean="0"/>
              <a:t>The scale used is 250 ns for 8 hours of night and 500 ns for 16 hours of day.</a:t>
            </a:r>
          </a:p>
          <a:p>
            <a:r>
              <a:rPr lang="en-US" sz="2800" dirty="0" smtClean="0"/>
              <a:t>The run length used should also be of 1 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7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have programmed a Digital Access Control in VERILOG language.</a:t>
            </a:r>
          </a:p>
          <a:p>
            <a:pPr marL="0" indent="0">
              <a:buNone/>
            </a:pPr>
            <a:r>
              <a:rPr lang="en-US" sz="2400" dirty="0" smtClean="0"/>
              <a:t>And output is evaluated using random inputs and output appeared to be correct.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27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967334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would like to thank my </a:t>
            </a:r>
            <a:r>
              <a:rPr lang="en-US" sz="2800" dirty="0" smtClean="0"/>
              <a:t>teacher Mr. </a:t>
            </a:r>
            <a:r>
              <a:rPr lang="en-US" sz="2800" dirty="0" err="1" smtClean="0"/>
              <a:t>Chiranjeev</a:t>
            </a:r>
            <a:r>
              <a:rPr lang="en-US" sz="2800" dirty="0" smtClean="0"/>
              <a:t> </a:t>
            </a:r>
            <a:r>
              <a:rPr lang="en-US" sz="2800" dirty="0"/>
              <a:t>for guiding me towards the completion of project.</a:t>
            </a:r>
          </a:p>
        </p:txBody>
      </p:sp>
    </p:spTree>
    <p:extLst>
      <p:ext uri="{BB962C8B-B14F-4D97-AF65-F5344CB8AC3E}">
        <p14:creationId xmlns:p14="http://schemas.microsoft.com/office/powerpoint/2010/main" val="1105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/>
              <a:t>THANK YOU</a:t>
            </a:r>
            <a:br>
              <a:rPr lang="en-US" sz="5300" b="1" dirty="0" smtClean="0"/>
            </a:br>
            <a:endParaRPr lang="en-US" sz="5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MADE </a:t>
            </a:r>
            <a:r>
              <a:rPr lang="en-US" dirty="0"/>
              <a:t>BY:- SAURAV SHARMA  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COLLEGE</a:t>
            </a:r>
            <a:r>
              <a:rPr lang="en-US" dirty="0"/>
              <a:t>:- GALGOTIA’S COLLEGE OF </a:t>
            </a:r>
            <a:r>
              <a:rPr lang="en-US" dirty="0" smtClean="0"/>
              <a:t>ENGINEERING AND TECHNOLOGY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YEAR:- </a:t>
            </a:r>
            <a:r>
              <a:rPr lang="en-US" dirty="0" err="1" smtClean="0"/>
              <a:t>II</a:t>
            </a:r>
            <a:r>
              <a:rPr lang="en-US" baseline="30000" dirty="0" err="1" smtClean="0"/>
              <a:t>nd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261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MINI PROJECT</vt:lpstr>
      <vt:lpstr>WHAT IS A DIGITAL ACCESS CONTROLLER?</vt:lpstr>
      <vt:lpstr>GIVEN SPECIFICATIONS</vt:lpstr>
      <vt:lpstr>FINITE STATE MACHINE OF DAC</vt:lpstr>
      <vt:lpstr>PowerPoint Presentation</vt:lpstr>
      <vt:lpstr>Notes</vt:lpstr>
      <vt:lpstr>CONCLUSION</vt:lpstr>
      <vt:lpstr>ACKNOWLEDGEMENT</vt:lpstr>
      <vt:lpstr> 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admin</dc:creator>
  <cp:lastModifiedBy>Windows User</cp:lastModifiedBy>
  <cp:revision>24</cp:revision>
  <dcterms:created xsi:type="dcterms:W3CDTF">2006-08-16T00:00:00Z</dcterms:created>
  <dcterms:modified xsi:type="dcterms:W3CDTF">2019-06-20T12:45:28Z</dcterms:modified>
</cp:coreProperties>
</file>