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1" r:id="rId5"/>
    <p:sldId id="262" r:id="rId6"/>
    <p:sldId id="276" r:id="rId7"/>
    <p:sldId id="258" r:id="rId8"/>
    <p:sldId id="277" r:id="rId9"/>
    <p:sldId id="263" r:id="rId10"/>
    <p:sldId id="264" r:id="rId11"/>
    <p:sldId id="265" r:id="rId12"/>
    <p:sldId id="266" r:id="rId13"/>
    <p:sldId id="259" r:id="rId14"/>
    <p:sldId id="279" r:id="rId15"/>
    <p:sldId id="267" r:id="rId16"/>
    <p:sldId id="268" r:id="rId17"/>
    <p:sldId id="269" r:id="rId18"/>
    <p:sldId id="270" r:id="rId19"/>
    <p:sldId id="271" r:id="rId20"/>
    <p:sldId id="272" r:id="rId21"/>
    <p:sldId id="260" r:id="rId22"/>
    <p:sldId id="280" r:id="rId23"/>
    <p:sldId id="273" r:id="rId24"/>
    <p:sldId id="274" r:id="rId25"/>
    <p:sldId id="275" r:id="rId26"/>
    <p:sldId id="28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B99-C2FC-42A4-B004-24C52B80AF11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CB99-C2FC-42A4-B004-24C52B80AF11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B156-AA2E-4660-AC61-07CA999C7E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chwarz23/Kotlin-Friday-Lunch-Tal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-1044624" y="2636912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Kotlin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1988840"/>
            <a:ext cx="1837537" cy="18722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23528" y="4057908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atin typeface="Roboto" pitchFamily="2" charset="0"/>
                <a:ea typeface="Roboto" pitchFamily="2" charset="0"/>
              </a:rPr>
              <a:t>f</a:t>
            </a:r>
            <a:r>
              <a:rPr lang="de-DE" sz="2800" dirty="0" err="1" smtClean="0">
                <a:latin typeface="Roboto" pitchFamily="2" charset="0"/>
                <a:ea typeface="Roboto" pitchFamily="2" charset="0"/>
              </a:rPr>
              <a:t>or</a:t>
            </a:r>
            <a:r>
              <a:rPr lang="de-DE" sz="2800" dirty="0" smtClean="0">
                <a:latin typeface="Roboto" pitchFamily="2" charset="0"/>
                <a:ea typeface="Roboto" pitchFamily="2" charset="0"/>
              </a:rPr>
              <a:t> Java Developers</a:t>
            </a:r>
            <a:endParaRPr lang="de-DE" sz="28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Were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694993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Anywhere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Compatible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with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Java 6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Android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Were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694993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Anywhere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Compatible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with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Java 6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Android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Pretty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similar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syntax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to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Java/C#/JavaScript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Were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694993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Anywhere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Compatible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with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Java 6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Android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Pretty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similar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syntax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to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Java/C#/JavaScript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Interoperability</a:t>
            </a:r>
            <a:endParaRPr lang="de-DE" sz="2400" dirty="0" smtClean="0"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Command Line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Command Line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Maven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Command Line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Maven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Gradle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Command Line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Maven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Gradle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Ant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Command Line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Maven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Gradle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Ant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Intellij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IDEA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Command Line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Maven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Gradle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Ant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Intellij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IDEA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Android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Studio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What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How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340768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Command Line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Maven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Gradle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Ant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Intellij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IDEA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Android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Studio</a:t>
            </a:r>
          </a:p>
          <a:p>
            <a:pPr algn="ctr">
              <a:lnSpc>
                <a:spcPct val="20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Eclipse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Let‘s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see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some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code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!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Let‘s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see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some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code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!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Data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Classes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Let‘s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see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some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code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!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Data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Classes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Null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Safety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Let‘s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see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some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code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!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Data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Classes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Null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Safety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Extension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Methods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Let‘s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see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some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code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!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Data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Classes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Null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Safety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Extension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Methods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Higher order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Functions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Let‘s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see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some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code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!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endParaRPr lang="de-DE" sz="2400" dirty="0" smtClean="0"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Take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your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time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and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have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a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second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look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:</a:t>
            </a: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  <a:hlinkClick r:id="rId3"/>
              </a:rPr>
              <a:t>https://</a:t>
            </a:r>
            <a:r>
              <a:rPr lang="de-DE" sz="2400" dirty="0" smtClean="0">
                <a:latin typeface="Roboto" pitchFamily="2" charset="0"/>
                <a:ea typeface="Roboto" pitchFamily="2" charset="0"/>
                <a:hlinkClick r:id="rId3"/>
              </a:rPr>
              <a:t>github.com/ISchwarz23/Kotlin-Friday-Lunch-Talk</a:t>
            </a:r>
            <a:endParaRPr lang="de-DE" sz="2400" dirty="0" smtClean="0"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What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Language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for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the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JVM</a:t>
            </a:r>
          </a:p>
          <a:p>
            <a:pPr algn="ctr">
              <a:lnSpc>
                <a:spcPct val="250000"/>
              </a:lnSpc>
            </a:pP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What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Language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for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JVM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Created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by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JetBrains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What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Language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for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JVM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Created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by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JetBrains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Version 1.0 was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released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on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the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15th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February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2016</a:t>
            </a:r>
          </a:p>
          <a:p>
            <a:pPr algn="ctr">
              <a:lnSpc>
                <a:spcPct val="250000"/>
              </a:lnSpc>
              <a:buFont typeface="Wingdings" pitchFamily="2" charset="2"/>
              <a:buChar char="§"/>
            </a:pP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What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is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98884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Language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for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JVM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Created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by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JetBrains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Version 1.0 was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released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on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15th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February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2016</a:t>
            </a:r>
          </a:p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17+k Users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Were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Were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694993"/>
            <a:ext cx="82089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Anywhere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577080" y="1844824"/>
            <a:ext cx="9721080" cy="5472608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Roboto" pitchFamily="2" charset="0"/>
                <a:ea typeface="Roboto" pitchFamily="2" charset="0"/>
              </a:rPr>
              <a:t>Were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can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I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use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dirty="0" err="1" smtClean="0">
                <a:latin typeface="Roboto" pitchFamily="2" charset="0"/>
                <a:ea typeface="Roboto" pitchFamily="2" charset="0"/>
              </a:rPr>
              <a:t>Kotlin</a:t>
            </a:r>
            <a:r>
              <a:rPr lang="de-DE" dirty="0" smtClean="0">
                <a:latin typeface="Roboto" pitchFamily="2" charset="0"/>
                <a:ea typeface="Roboto" pitchFamily="2" charset="0"/>
              </a:rPr>
              <a:t>?</a:t>
            </a:r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694993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Anywhere</a:t>
            </a:r>
          </a:p>
          <a:p>
            <a:pPr algn="ctr">
              <a:lnSpc>
                <a:spcPct val="250000"/>
              </a:lnSpc>
            </a:pP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Compatible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de-DE" sz="2400" dirty="0" err="1" smtClean="0">
                <a:latin typeface="Roboto" pitchFamily="2" charset="0"/>
                <a:ea typeface="Roboto" pitchFamily="2" charset="0"/>
              </a:rPr>
              <a:t>with</a:t>
            </a:r>
            <a:r>
              <a:rPr lang="de-DE" sz="2400" dirty="0" smtClean="0">
                <a:latin typeface="Roboto" pitchFamily="2" charset="0"/>
                <a:ea typeface="Roboto" pitchFamily="2" charset="0"/>
              </a:rPr>
              <a:t> Java 6</a:t>
            </a:r>
            <a:endParaRPr lang="de-DE" sz="24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Bildschirmpräsentation (4:3)</PresentationFormat>
  <Paragraphs>92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Larissa-Design</vt:lpstr>
      <vt:lpstr>Folie 1</vt:lpstr>
      <vt:lpstr>What is Kotlin?</vt:lpstr>
      <vt:lpstr>What is Kotlin?</vt:lpstr>
      <vt:lpstr>What is Kotlin?</vt:lpstr>
      <vt:lpstr>What is Kotlin?</vt:lpstr>
      <vt:lpstr>What is Kotlin?</vt:lpstr>
      <vt:lpstr>Were can I use Kotlin?</vt:lpstr>
      <vt:lpstr>Were can I use Kotlin?</vt:lpstr>
      <vt:lpstr>Were can I use Kotlin?</vt:lpstr>
      <vt:lpstr>Were can I use Kotlin?</vt:lpstr>
      <vt:lpstr>Were can I use Kotlin?</vt:lpstr>
      <vt:lpstr>Were can I use Kotlin?</vt:lpstr>
      <vt:lpstr>How can I use it?</vt:lpstr>
      <vt:lpstr>How can I use it?</vt:lpstr>
      <vt:lpstr>How can I use it?</vt:lpstr>
      <vt:lpstr>How can I use it?</vt:lpstr>
      <vt:lpstr>How can I use it?</vt:lpstr>
      <vt:lpstr>How can I use it?</vt:lpstr>
      <vt:lpstr>How can I use it?</vt:lpstr>
      <vt:lpstr>How can I use it?</vt:lpstr>
      <vt:lpstr>Let‘s see some code!</vt:lpstr>
      <vt:lpstr>Let‘s see some code!</vt:lpstr>
      <vt:lpstr>Let‘s see some code!</vt:lpstr>
      <vt:lpstr>Let‘s see some code!</vt:lpstr>
      <vt:lpstr>Let‘s see some code!</vt:lpstr>
      <vt:lpstr>Let‘s see some code!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Ingo</dc:creator>
  <cp:lastModifiedBy>Ingo</cp:lastModifiedBy>
  <cp:revision>20</cp:revision>
  <dcterms:created xsi:type="dcterms:W3CDTF">2016-04-18T17:43:20Z</dcterms:created>
  <dcterms:modified xsi:type="dcterms:W3CDTF">2016-05-02T15:04:40Z</dcterms:modified>
</cp:coreProperties>
</file>