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  <a:srgbClr val="E80000"/>
    <a:srgbClr val="1B7FD5"/>
    <a:srgbClr val="1B8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房态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订单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6100" y="154305"/>
            <a:ext cx="3710305" cy="5880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5795" y="249555"/>
            <a:ext cx="103949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房型选择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6" name="流程图: 合并 5"/>
          <p:cNvSpPr/>
          <p:nvPr/>
        </p:nvSpPr>
        <p:spPr>
          <a:xfrm>
            <a:off x="5233035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20840" y="2940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显示空房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7539990" y="329565"/>
            <a:ext cx="427990" cy="237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573645" y="358140"/>
            <a:ext cx="179705" cy="178435"/>
          </a:xfrm>
          <a:prstGeom prst="round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81650" y="249555"/>
            <a:ext cx="99885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楼层选择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7" name="流程图: 合并 16"/>
          <p:cNvSpPr/>
          <p:nvPr/>
        </p:nvSpPr>
        <p:spPr>
          <a:xfrm>
            <a:off x="6325870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97070" y="86423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21985" y="864235"/>
            <a:ext cx="97790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32295" y="86423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97070" y="1693545"/>
            <a:ext cx="97917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198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3229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97705" y="254190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262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3293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同侧圆角矩形 20"/>
          <p:cNvSpPr/>
          <p:nvPr/>
        </p:nvSpPr>
        <p:spPr>
          <a:xfrm rot="16200000">
            <a:off x="7638415" y="1848485"/>
            <a:ext cx="616585" cy="239395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78115" y="1677035"/>
            <a:ext cx="336550" cy="599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颜色说明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87645" y="169354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514465" y="86423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默认首页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房态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订单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6100" y="154305"/>
            <a:ext cx="3710305" cy="5880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5795" y="249555"/>
            <a:ext cx="103949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房型选择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6" name="流程图: 合并 5"/>
          <p:cNvSpPr/>
          <p:nvPr/>
        </p:nvSpPr>
        <p:spPr>
          <a:xfrm>
            <a:off x="5233035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20840" y="2940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显示空房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7539990" y="329565"/>
            <a:ext cx="427990" cy="237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573645" y="358140"/>
            <a:ext cx="179705" cy="178435"/>
          </a:xfrm>
          <a:prstGeom prst="round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81650" y="249555"/>
            <a:ext cx="99885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楼层选择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7" name="流程图: 合并 16"/>
          <p:cNvSpPr/>
          <p:nvPr/>
        </p:nvSpPr>
        <p:spPr>
          <a:xfrm>
            <a:off x="6325870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97070" y="86423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21985" y="864235"/>
            <a:ext cx="97790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32295" y="86423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97070" y="1693545"/>
            <a:ext cx="97917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198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3229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97705" y="254190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262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3293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同侧圆角矩形 20"/>
          <p:cNvSpPr/>
          <p:nvPr/>
        </p:nvSpPr>
        <p:spPr>
          <a:xfrm rot="16200000">
            <a:off x="7638415" y="1848485"/>
            <a:ext cx="616585" cy="239395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78115" y="1677035"/>
            <a:ext cx="336550" cy="599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颜色说明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87645" y="169354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514465" y="86423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点击房间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56100" y="154305"/>
            <a:ext cx="3707130" cy="6529705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690110" y="1447800"/>
            <a:ext cx="1384935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 锁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325870" y="1447800"/>
            <a:ext cx="1384935" cy="495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 房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90110" y="2161540"/>
            <a:ext cx="1384935" cy="4953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 房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325870" y="2161540"/>
            <a:ext cx="1384935" cy="4953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 押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690110" y="2915285"/>
            <a:ext cx="1384935" cy="4953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房 态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325870" y="2915285"/>
            <a:ext cx="1384935" cy="4953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 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chemeClr val="bg1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房态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默认首页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55795" y="245110"/>
            <a:ext cx="3512820" cy="6197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创建订单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演示</Application>
  <PresentationFormat>宽屏</PresentationFormat>
  <Paragraphs>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李德刚</dc:creator>
  <cp:lastModifiedBy>lideg</cp:lastModifiedBy>
  <cp:revision>5</cp:revision>
  <dcterms:created xsi:type="dcterms:W3CDTF">2020-05-25T02:51:00Z</dcterms:created>
  <dcterms:modified xsi:type="dcterms:W3CDTF">2020-05-25T09:26:51Z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