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080"/>
    <a:srgbClr val="D64D32"/>
    <a:srgbClr val="EA6F00"/>
    <a:srgbClr val="C92525"/>
    <a:srgbClr val="7D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A0D35-8CED-4DC3-83A9-923B6190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1D29C-B5B3-4375-B084-4AE1771BB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D55E2-DAE2-4D47-8A73-6E6E77CE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61790-C27F-4366-A6AB-4A9C7AA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F4BDA-5DD9-482F-8B77-436B3B0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78F96-AC0F-427A-9185-B4757D6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C5604-3C4C-4C26-9DC0-D04570DF4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7CEC4-C87C-4898-936E-7FE116DD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90C80-D9BD-4715-B073-28E3B2A9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4738A-928D-494B-8979-5230D307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092A7-5916-4FB8-A747-4C0C4784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29F78-A1FE-426A-9FA3-C9465FA8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F26C9-D105-49EA-9CBF-3070657F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29FB9-9C59-45D4-87CB-96832647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8564-42C8-42E5-88DB-A29ECB3A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F8D2-2EAB-4D31-AB8D-A7F48499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C699D-491E-44CC-89D6-3E277F52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94A79-A4D6-47A7-8C65-A86188A0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6143E-C4E2-41AC-9E42-5904BFBF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47D34-DC2A-4E9B-A0C8-E921F328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7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82E6C-1978-4036-B4A5-5EF0479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B127F-B210-4B15-AC40-5EE63F47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5A6F2-64F7-455E-A0DE-FAC86BFD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D55D4-0A94-4390-9685-010EBDC4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BFCAD-5D6E-4733-B7CD-4243DE5B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93E1-5345-43D2-80C3-3D68BDDE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748F-6918-41DD-80B5-8FDA61522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296D8-5B54-4FFC-9759-587BCAB3B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1DB52-7C36-48FB-930A-80891181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72ECD-2DED-4CCA-9ACC-AD7688A7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22F95-29C2-4776-959F-2E377B5C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33B-D7DC-4A2F-B560-A68B34CA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EDCAA-170E-4613-84D9-0231C0DC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B6E22-D774-4B31-AD09-9F30B6C8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0D121-4307-4AEA-8526-8486EDE6B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9584DD-FEB2-4BD1-8FBD-A2708ED27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42968-32C0-465D-ABC7-06AF20E2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4B0043-725E-4A20-998C-4FAB12FD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65CE47-E57C-407D-88B6-C0C86117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E7D35-B9E6-4ECC-B697-48C0CA6B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5B2D7B-8FE5-4AA3-A529-6140E424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6E76C-2871-4E2F-B42F-01335BA4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7DB67-E73E-4313-ABBD-C70CD3CE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6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FA68B-F0C6-4394-9BE4-7592D6CE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EB0D22-1920-4ACA-8203-FA27C467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EE29D-6034-4259-B559-FC21AEA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FAAF4-5624-4AE4-91AD-8A80E8F4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BA383-D316-4642-A614-01EDE5E7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FE505-F0FB-4F09-A227-CFBC0DCD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4FB70-FFBA-4A1B-8DAC-CCA8E428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36D0C-90FA-4ACE-A074-125403F4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FA24-F681-482E-9704-8EEAB14D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8E2F-2DBD-4B10-B974-3C542B1F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A7DDA3-7BD7-4E92-B5A2-A653C71E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752E9-7820-4991-B649-E129E5C4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D3AE7-FE76-4F70-86AB-5A7FB946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A3A6A-3184-4C4C-A0DC-46ED096C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87328-7E59-49D4-8E8D-A5D9E8E5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F686DF-D471-41FD-A33D-D20497D3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7724F-399D-49A8-A21C-22CACE66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71CA-53EE-4814-881C-7BA9CC22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8C96-A162-461D-890F-9016BE587BF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01894-FF46-4F4F-9EA7-775A9D11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3C3A7-4388-4061-A154-BF86255A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41DF-BB9C-4851-B585-60FAC09D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0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90EE1-1E22-4C6C-A9C4-252CF8CC1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959"/>
          <a:stretch/>
        </p:blipFill>
        <p:spPr>
          <a:xfrm>
            <a:off x="4252912" y="219075"/>
            <a:ext cx="3686175" cy="4520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200381-C85F-4BCD-95D5-CE9ECD179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2" b="21742"/>
          <a:stretch/>
        </p:blipFill>
        <p:spPr>
          <a:xfrm>
            <a:off x="4252911" y="1098958"/>
            <a:ext cx="3686175" cy="45636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BA9E9D-FE56-4E12-9B87-39F62E840E25}"/>
              </a:ext>
            </a:extLst>
          </p:cNvPr>
          <p:cNvSpPr/>
          <p:nvPr/>
        </p:nvSpPr>
        <p:spPr>
          <a:xfrm>
            <a:off x="4252911" y="671119"/>
            <a:ext cx="3686175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15AAF-FDB5-4A15-94F1-FC580D76E931}"/>
              </a:ext>
            </a:extLst>
          </p:cNvPr>
          <p:cNvSpPr/>
          <p:nvPr/>
        </p:nvSpPr>
        <p:spPr>
          <a:xfrm>
            <a:off x="4321292" y="708869"/>
            <a:ext cx="1413450" cy="302004"/>
          </a:xfrm>
          <a:prstGeom prst="rect">
            <a:avLst/>
          </a:prstGeom>
          <a:gradFill flip="none" rotWithShape="1">
            <a:gsLst>
              <a:gs pos="0">
                <a:srgbClr val="C92525"/>
              </a:gs>
              <a:gs pos="100000">
                <a:srgbClr val="D64D3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D7648-817E-4E6F-ACA0-F91C974AF707}"/>
              </a:ext>
            </a:extLst>
          </p:cNvPr>
          <p:cNvSpPr/>
          <p:nvPr/>
        </p:nvSpPr>
        <p:spPr>
          <a:xfrm>
            <a:off x="4906499" y="736323"/>
            <a:ext cx="807461" cy="24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187D6B-7E4C-4EB7-9C3B-914E60E7DB37}"/>
              </a:ext>
            </a:extLst>
          </p:cNvPr>
          <p:cNvSpPr txBox="1"/>
          <p:nvPr/>
        </p:nvSpPr>
        <p:spPr>
          <a:xfrm>
            <a:off x="4290730" y="7213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特惠券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CE7EB1-76A0-4F7D-9CD0-C4C9A79D46BB}"/>
              </a:ext>
            </a:extLst>
          </p:cNvPr>
          <p:cNvSpPr txBox="1"/>
          <p:nvPr/>
        </p:nvSpPr>
        <p:spPr>
          <a:xfrm>
            <a:off x="4905927" y="729734"/>
            <a:ext cx="807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满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减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B64-C8FA-4A75-9F22-94214B807050}"/>
              </a:ext>
            </a:extLst>
          </p:cNvPr>
          <p:cNvSpPr txBox="1"/>
          <p:nvPr/>
        </p:nvSpPr>
        <p:spPr>
          <a:xfrm>
            <a:off x="7353439" y="744455"/>
            <a:ext cx="657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D64D32"/>
                </a:solidFill>
              </a:rPr>
              <a:t>领券 </a:t>
            </a:r>
            <a:r>
              <a:rPr lang="en-US" altLang="zh-CN" sz="1050" b="1" dirty="0">
                <a:solidFill>
                  <a:srgbClr val="D64D32"/>
                </a:solidFill>
              </a:rPr>
              <a:t>&gt;</a:t>
            </a:r>
            <a:endParaRPr lang="zh-CN" altLang="en-US" sz="1050" b="1" dirty="0">
              <a:solidFill>
                <a:srgbClr val="D64D3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90" y="155864"/>
            <a:ext cx="11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平台券</a:t>
            </a:r>
          </a:p>
        </p:txBody>
      </p:sp>
    </p:spTree>
    <p:extLst>
      <p:ext uri="{BB962C8B-B14F-4D97-AF65-F5344CB8AC3E}">
        <p14:creationId xmlns:p14="http://schemas.microsoft.com/office/powerpoint/2010/main" val="42338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67D1C2-5FC1-415A-9A50-94DE64DC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57175"/>
            <a:ext cx="3676650" cy="6343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A9E9D-FE56-4E12-9B87-39F62E840E25}"/>
              </a:ext>
            </a:extLst>
          </p:cNvPr>
          <p:cNvSpPr/>
          <p:nvPr/>
        </p:nvSpPr>
        <p:spPr>
          <a:xfrm>
            <a:off x="4311908" y="4526147"/>
            <a:ext cx="3544468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15AAF-FDB5-4A15-94F1-FC580D76E931}"/>
              </a:ext>
            </a:extLst>
          </p:cNvPr>
          <p:cNvSpPr/>
          <p:nvPr/>
        </p:nvSpPr>
        <p:spPr>
          <a:xfrm>
            <a:off x="4361132" y="4563943"/>
            <a:ext cx="1413450" cy="302004"/>
          </a:xfrm>
          <a:prstGeom prst="rect">
            <a:avLst/>
          </a:prstGeom>
          <a:gradFill flip="none" rotWithShape="1">
            <a:gsLst>
              <a:gs pos="0">
                <a:srgbClr val="C92525"/>
              </a:gs>
              <a:gs pos="100000">
                <a:srgbClr val="D64D3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D7648-817E-4E6F-ACA0-F91C974AF707}"/>
              </a:ext>
            </a:extLst>
          </p:cNvPr>
          <p:cNvSpPr/>
          <p:nvPr/>
        </p:nvSpPr>
        <p:spPr>
          <a:xfrm>
            <a:off x="4946339" y="4591397"/>
            <a:ext cx="807461" cy="24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187D6B-7E4C-4EB7-9C3B-914E60E7DB37}"/>
              </a:ext>
            </a:extLst>
          </p:cNvPr>
          <p:cNvSpPr txBox="1"/>
          <p:nvPr/>
        </p:nvSpPr>
        <p:spPr>
          <a:xfrm>
            <a:off x="4330570" y="457644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特惠券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CE7EB1-76A0-4F7D-9CD0-C4C9A79D46BB}"/>
              </a:ext>
            </a:extLst>
          </p:cNvPr>
          <p:cNvSpPr txBox="1"/>
          <p:nvPr/>
        </p:nvSpPr>
        <p:spPr>
          <a:xfrm>
            <a:off x="4945767" y="4584808"/>
            <a:ext cx="807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满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减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B64-C8FA-4A75-9F22-94214B807050}"/>
              </a:ext>
            </a:extLst>
          </p:cNvPr>
          <p:cNvSpPr txBox="1"/>
          <p:nvPr/>
        </p:nvSpPr>
        <p:spPr>
          <a:xfrm>
            <a:off x="7264896" y="4599483"/>
            <a:ext cx="657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D64D32"/>
                </a:solidFill>
              </a:rPr>
              <a:t>领券 </a:t>
            </a:r>
            <a:r>
              <a:rPr lang="en-US" altLang="zh-CN" sz="1050" b="1" dirty="0">
                <a:solidFill>
                  <a:srgbClr val="D64D32"/>
                </a:solidFill>
              </a:rPr>
              <a:t>&gt;</a:t>
            </a:r>
            <a:endParaRPr lang="zh-CN" altLang="en-US" sz="1050" b="1" dirty="0">
              <a:solidFill>
                <a:srgbClr val="D64D3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90" y="155864"/>
            <a:ext cx="11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商家券</a:t>
            </a:r>
          </a:p>
        </p:txBody>
      </p:sp>
    </p:spTree>
    <p:extLst>
      <p:ext uri="{BB962C8B-B14F-4D97-AF65-F5344CB8AC3E}">
        <p14:creationId xmlns:p14="http://schemas.microsoft.com/office/powerpoint/2010/main" val="19837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67D1C2-5FC1-415A-9A50-94DE64DC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57175"/>
            <a:ext cx="3676650" cy="6343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BA9E9D-FE56-4E12-9B87-39F62E840E25}"/>
              </a:ext>
            </a:extLst>
          </p:cNvPr>
          <p:cNvSpPr/>
          <p:nvPr/>
        </p:nvSpPr>
        <p:spPr>
          <a:xfrm>
            <a:off x="4311908" y="4526147"/>
            <a:ext cx="3544468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15AAF-FDB5-4A15-94F1-FC580D76E931}"/>
              </a:ext>
            </a:extLst>
          </p:cNvPr>
          <p:cNvSpPr/>
          <p:nvPr/>
        </p:nvSpPr>
        <p:spPr>
          <a:xfrm>
            <a:off x="4361132" y="4563943"/>
            <a:ext cx="1413450" cy="302004"/>
          </a:xfrm>
          <a:prstGeom prst="rect">
            <a:avLst/>
          </a:prstGeom>
          <a:gradFill flip="none" rotWithShape="1">
            <a:gsLst>
              <a:gs pos="0">
                <a:srgbClr val="C92525"/>
              </a:gs>
              <a:gs pos="100000">
                <a:srgbClr val="D64D3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D7648-817E-4E6F-ACA0-F91C974AF707}"/>
              </a:ext>
            </a:extLst>
          </p:cNvPr>
          <p:cNvSpPr/>
          <p:nvPr/>
        </p:nvSpPr>
        <p:spPr>
          <a:xfrm>
            <a:off x="4946339" y="4591397"/>
            <a:ext cx="807461" cy="24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187D6B-7E4C-4EB7-9C3B-914E60E7DB37}"/>
              </a:ext>
            </a:extLst>
          </p:cNvPr>
          <p:cNvSpPr txBox="1"/>
          <p:nvPr/>
        </p:nvSpPr>
        <p:spPr>
          <a:xfrm>
            <a:off x="4330570" y="457644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特惠券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CE7EB1-76A0-4F7D-9CD0-C4C9A79D46BB}"/>
              </a:ext>
            </a:extLst>
          </p:cNvPr>
          <p:cNvSpPr txBox="1"/>
          <p:nvPr/>
        </p:nvSpPr>
        <p:spPr>
          <a:xfrm>
            <a:off x="4945767" y="4584808"/>
            <a:ext cx="807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满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减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B64-C8FA-4A75-9F22-94214B807050}"/>
              </a:ext>
            </a:extLst>
          </p:cNvPr>
          <p:cNvSpPr txBox="1"/>
          <p:nvPr/>
        </p:nvSpPr>
        <p:spPr>
          <a:xfrm>
            <a:off x="7264896" y="4599483"/>
            <a:ext cx="657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D64D32"/>
                </a:solidFill>
              </a:rPr>
              <a:t>领券 </a:t>
            </a:r>
            <a:r>
              <a:rPr lang="en-US" altLang="zh-CN" sz="1050" b="1" dirty="0">
                <a:solidFill>
                  <a:srgbClr val="D64D32"/>
                </a:solidFill>
              </a:rPr>
              <a:t>&gt;</a:t>
            </a:r>
            <a:endParaRPr lang="zh-CN" altLang="en-US" sz="1050" b="1" dirty="0">
              <a:solidFill>
                <a:srgbClr val="D64D3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55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领券弹出框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D2A8598-47B2-43B1-ABD1-B54434BB0FD7}"/>
              </a:ext>
            </a:extLst>
          </p:cNvPr>
          <p:cNvSpPr/>
          <p:nvPr/>
        </p:nvSpPr>
        <p:spPr>
          <a:xfrm>
            <a:off x="4257675" y="2062066"/>
            <a:ext cx="3647926" cy="4640070"/>
          </a:xfrm>
          <a:prstGeom prst="roundRect">
            <a:avLst>
              <a:gd name="adj" fmla="val 41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64D3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551A61-E3F2-4A8B-923D-7606C7564510}"/>
              </a:ext>
            </a:extLst>
          </p:cNvPr>
          <p:cNvSpPr txBox="1"/>
          <p:nvPr/>
        </p:nvSpPr>
        <p:spPr>
          <a:xfrm>
            <a:off x="7409457" y="19863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×</a:t>
            </a:r>
            <a:endParaRPr lang="zh-CN" altLang="en-US" sz="28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5714E37-1B04-4CCB-84C9-15BD023BAC86}"/>
              </a:ext>
            </a:extLst>
          </p:cNvPr>
          <p:cNvGrpSpPr/>
          <p:nvPr/>
        </p:nvGrpSpPr>
        <p:grpSpPr>
          <a:xfrm>
            <a:off x="4397447" y="2516167"/>
            <a:ext cx="3295650" cy="1238250"/>
            <a:chOff x="4327716" y="2509578"/>
            <a:chExt cx="3295650" cy="12382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AD2F084-A50F-48B4-9164-DDF6A425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DD9D44-B837-483B-A3CA-7B63EF05A175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33E281D-C546-4404-85A6-AB0A91AD4FF8}"/>
              </a:ext>
            </a:extLst>
          </p:cNvPr>
          <p:cNvGrpSpPr/>
          <p:nvPr/>
        </p:nvGrpSpPr>
        <p:grpSpPr>
          <a:xfrm>
            <a:off x="4397447" y="3861991"/>
            <a:ext cx="3295650" cy="1238250"/>
            <a:chOff x="4327716" y="2509578"/>
            <a:chExt cx="3295650" cy="123825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AF524FC-EEB5-409B-8AA6-BAD88EFE6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3184C2-680B-49C2-8551-1967C5456B79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771EE7A-6414-48F7-8D25-E5F3BB516300}"/>
              </a:ext>
            </a:extLst>
          </p:cNvPr>
          <p:cNvSpPr/>
          <p:nvPr/>
        </p:nvSpPr>
        <p:spPr>
          <a:xfrm>
            <a:off x="1459684" y="2894202"/>
            <a:ext cx="221905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您已经领取过了哦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5AED-AD49-4819-8ABE-C08E79D2B6A6}"/>
              </a:ext>
            </a:extLst>
          </p:cNvPr>
          <p:cNvSpPr/>
          <p:nvPr/>
        </p:nvSpPr>
        <p:spPr>
          <a:xfrm>
            <a:off x="8513266" y="2894201"/>
            <a:ext cx="221905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优惠券被抢光了</a:t>
            </a:r>
          </a:p>
        </p:txBody>
      </p:sp>
    </p:spTree>
    <p:extLst>
      <p:ext uri="{BB962C8B-B14F-4D97-AF65-F5344CB8AC3E}">
        <p14:creationId xmlns:p14="http://schemas.microsoft.com/office/powerpoint/2010/main" val="14401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99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查看我的优惠券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4144847-F31E-4630-A069-C11B24BE9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"/>
          <a:stretch/>
        </p:blipFill>
        <p:spPr>
          <a:xfrm>
            <a:off x="4252911" y="242887"/>
            <a:ext cx="3668779" cy="637222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380C1F9-5A23-4F26-A5D6-B90EE940FEEE}"/>
              </a:ext>
            </a:extLst>
          </p:cNvPr>
          <p:cNvSpPr/>
          <p:nvPr/>
        </p:nvSpPr>
        <p:spPr>
          <a:xfrm>
            <a:off x="4252911" y="2006082"/>
            <a:ext cx="3603465" cy="830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F059187-0D45-47B6-B0E9-9B2AAAED849E}"/>
              </a:ext>
            </a:extLst>
          </p:cNvPr>
          <p:cNvSpPr/>
          <p:nvPr/>
        </p:nvSpPr>
        <p:spPr>
          <a:xfrm>
            <a:off x="4365801" y="2048069"/>
            <a:ext cx="1660849" cy="746449"/>
          </a:xfrm>
          <a:prstGeom prst="roundRect">
            <a:avLst>
              <a:gd name="adj" fmla="val 11667"/>
            </a:avLst>
          </a:prstGeom>
          <a:solidFill>
            <a:srgbClr val="EA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余额</a:t>
            </a:r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DC908A-1CAA-4ED1-9B48-3776A735B998}"/>
              </a:ext>
            </a:extLst>
          </p:cNvPr>
          <p:cNvSpPr/>
          <p:nvPr/>
        </p:nvSpPr>
        <p:spPr>
          <a:xfrm>
            <a:off x="6139540" y="2048068"/>
            <a:ext cx="1660849" cy="746449"/>
          </a:xfrm>
          <a:prstGeom prst="roundRect">
            <a:avLst>
              <a:gd name="adj" fmla="val 11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卡券包 </a:t>
            </a:r>
            <a:r>
              <a:rPr lang="en-US" altLang="zh-CN" dirty="0"/>
              <a:t>1 </a:t>
            </a:r>
            <a:r>
              <a:rPr lang="zh-CN" altLang="en-US" dirty="0"/>
              <a:t>张</a:t>
            </a:r>
          </a:p>
        </p:txBody>
      </p:sp>
    </p:spTree>
    <p:extLst>
      <p:ext uri="{BB962C8B-B14F-4D97-AF65-F5344CB8AC3E}">
        <p14:creationId xmlns:p14="http://schemas.microsoft.com/office/powerpoint/2010/main" val="5335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99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查看我的优惠券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B2017B-2C51-4F1E-A80C-0FCE3259015D}"/>
              </a:ext>
            </a:extLst>
          </p:cNvPr>
          <p:cNvGrpSpPr/>
          <p:nvPr/>
        </p:nvGrpSpPr>
        <p:grpSpPr>
          <a:xfrm>
            <a:off x="4448174" y="555974"/>
            <a:ext cx="3295650" cy="1238250"/>
            <a:chOff x="4327716" y="2509578"/>
            <a:chExt cx="3295650" cy="12382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FFF7ED-F045-455E-AA2C-F7FBCA7E4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EF7161-342A-4DA6-831C-0AAEAF129DBB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5D10C7-17C9-4972-91D8-00A8D786123D}"/>
              </a:ext>
            </a:extLst>
          </p:cNvPr>
          <p:cNvGrpSpPr/>
          <p:nvPr/>
        </p:nvGrpSpPr>
        <p:grpSpPr>
          <a:xfrm>
            <a:off x="4448174" y="1921223"/>
            <a:ext cx="3295650" cy="1238250"/>
            <a:chOff x="4327716" y="2509578"/>
            <a:chExt cx="3295650" cy="123825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28D5221-8536-4917-841B-8071F1BD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BB97B8-5761-4D26-A37A-FCB5B217D416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9896F3-294F-4FEC-B81F-732F324929FB}"/>
              </a:ext>
            </a:extLst>
          </p:cNvPr>
          <p:cNvGrpSpPr/>
          <p:nvPr/>
        </p:nvGrpSpPr>
        <p:grpSpPr>
          <a:xfrm>
            <a:off x="4448174" y="3286472"/>
            <a:ext cx="3295650" cy="1238250"/>
            <a:chOff x="4327716" y="2509578"/>
            <a:chExt cx="3295650" cy="123825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BF4890E-E9B6-41B8-A85B-62122637E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FD8941A-C5BD-48D8-9C3D-1687761A2371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4ED5BA5-D910-4A77-B53D-CC7AF2A31D57}"/>
              </a:ext>
            </a:extLst>
          </p:cNvPr>
          <p:cNvGrpSpPr/>
          <p:nvPr/>
        </p:nvGrpSpPr>
        <p:grpSpPr>
          <a:xfrm>
            <a:off x="4448174" y="4651721"/>
            <a:ext cx="3295650" cy="1238250"/>
            <a:chOff x="4327716" y="2509578"/>
            <a:chExt cx="3295650" cy="12382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A85E688-D74F-444D-8532-3086D1AC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0526CCA-B8EB-4F4E-86DE-F24A9453DD9B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3365A5-4968-4A54-8DF2-7309F156FA80}"/>
              </a:ext>
            </a:extLst>
          </p:cNvPr>
          <p:cNvSpPr/>
          <p:nvPr/>
        </p:nvSpPr>
        <p:spPr>
          <a:xfrm>
            <a:off x="7025111" y="1430276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使用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8C5C88E-E8EF-4864-9D95-4DB591E77FD8}"/>
              </a:ext>
            </a:extLst>
          </p:cNvPr>
          <p:cNvSpPr/>
          <p:nvPr/>
        </p:nvSpPr>
        <p:spPr>
          <a:xfrm>
            <a:off x="7025110" y="2759288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使用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173042-22CC-40D4-9A37-9E7B1D1D9F2D}"/>
              </a:ext>
            </a:extLst>
          </p:cNvPr>
          <p:cNvSpPr/>
          <p:nvPr/>
        </p:nvSpPr>
        <p:spPr>
          <a:xfrm>
            <a:off x="7069435" y="5471200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已过期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3A0652E-97EA-4137-A41F-3BF3CCFB3CE5}"/>
              </a:ext>
            </a:extLst>
          </p:cNvPr>
          <p:cNvSpPr/>
          <p:nvPr/>
        </p:nvSpPr>
        <p:spPr>
          <a:xfrm>
            <a:off x="7025110" y="4127866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已过期</a:t>
            </a:r>
          </a:p>
        </p:txBody>
      </p:sp>
    </p:spTree>
    <p:extLst>
      <p:ext uri="{BB962C8B-B14F-4D97-AF65-F5344CB8AC3E}">
        <p14:creationId xmlns:p14="http://schemas.microsoft.com/office/powerpoint/2010/main" val="41711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您还没有优惠券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99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查看我的优惠券</a:t>
            </a:r>
          </a:p>
        </p:txBody>
      </p:sp>
    </p:spTree>
    <p:extLst>
      <p:ext uri="{BB962C8B-B14F-4D97-AF65-F5344CB8AC3E}">
        <p14:creationId xmlns:p14="http://schemas.microsoft.com/office/powerpoint/2010/main" val="30402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50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使用优惠券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FB8E6-AA99-4D53-9A51-222E037B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4" y="257175"/>
            <a:ext cx="3676650" cy="634365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1BBAD7-8EA7-464A-A92E-33CDBE8EC218}"/>
              </a:ext>
            </a:extLst>
          </p:cNvPr>
          <p:cNvCxnSpPr>
            <a:cxnSpLocks/>
          </p:cNvCxnSpPr>
          <p:nvPr/>
        </p:nvCxnSpPr>
        <p:spPr>
          <a:xfrm flipV="1">
            <a:off x="3349690" y="4310743"/>
            <a:ext cx="2519265" cy="541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AFC040B-9CB4-4999-883A-B75B4946CF26}"/>
              </a:ext>
            </a:extLst>
          </p:cNvPr>
          <p:cNvSpPr txBox="1"/>
          <p:nvPr/>
        </p:nvSpPr>
        <p:spPr>
          <a:xfrm>
            <a:off x="2241694" y="4667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D64D32"/>
                </a:solidFill>
              </a:rPr>
              <a:t>点此使用</a:t>
            </a:r>
          </a:p>
        </p:txBody>
      </p:sp>
    </p:spTree>
    <p:extLst>
      <p:ext uri="{BB962C8B-B14F-4D97-AF65-F5344CB8AC3E}">
        <p14:creationId xmlns:p14="http://schemas.microsoft.com/office/powerpoint/2010/main" val="94034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4478A-414C-48EC-8935-E5BAE2524DF4}"/>
              </a:ext>
            </a:extLst>
          </p:cNvPr>
          <p:cNvSpPr/>
          <p:nvPr/>
        </p:nvSpPr>
        <p:spPr>
          <a:xfrm>
            <a:off x="4184072" y="155864"/>
            <a:ext cx="3823855" cy="6556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80AD2F-A15A-4462-A79E-233BAAB3FA25}"/>
              </a:ext>
            </a:extLst>
          </p:cNvPr>
          <p:cNvSpPr txBox="1"/>
          <p:nvPr/>
        </p:nvSpPr>
        <p:spPr>
          <a:xfrm>
            <a:off x="184989" y="155864"/>
            <a:ext cx="150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使用优惠券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FB8E6-AA99-4D53-9A51-222E037B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4" y="257175"/>
            <a:ext cx="3676650" cy="6343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33BDC2-8BB5-4D97-B9E7-E32A0458F7AA}"/>
              </a:ext>
            </a:extLst>
          </p:cNvPr>
          <p:cNvSpPr/>
          <p:nvPr/>
        </p:nvSpPr>
        <p:spPr>
          <a:xfrm>
            <a:off x="4311908" y="4526147"/>
            <a:ext cx="3544468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F80C38-D06C-4E7D-A5E5-84E226AAEDA5}"/>
              </a:ext>
            </a:extLst>
          </p:cNvPr>
          <p:cNvSpPr/>
          <p:nvPr/>
        </p:nvSpPr>
        <p:spPr>
          <a:xfrm>
            <a:off x="4361132" y="4563943"/>
            <a:ext cx="1413450" cy="302004"/>
          </a:xfrm>
          <a:prstGeom prst="rect">
            <a:avLst/>
          </a:prstGeom>
          <a:gradFill flip="none" rotWithShape="1">
            <a:gsLst>
              <a:gs pos="0">
                <a:srgbClr val="C92525"/>
              </a:gs>
              <a:gs pos="100000">
                <a:srgbClr val="D64D3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537CC8-0DFA-4B91-96C6-7D5E1138DC38}"/>
              </a:ext>
            </a:extLst>
          </p:cNvPr>
          <p:cNvSpPr/>
          <p:nvPr/>
        </p:nvSpPr>
        <p:spPr>
          <a:xfrm>
            <a:off x="4946339" y="4591397"/>
            <a:ext cx="807461" cy="24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BF19F8-0A6B-4003-9543-14F2FE7C2491}"/>
              </a:ext>
            </a:extLst>
          </p:cNvPr>
          <p:cNvSpPr txBox="1"/>
          <p:nvPr/>
        </p:nvSpPr>
        <p:spPr>
          <a:xfrm>
            <a:off x="4330570" y="457644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特惠券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0CA922-DC0F-4F2A-8AE0-ADAAC8327E10}"/>
              </a:ext>
            </a:extLst>
          </p:cNvPr>
          <p:cNvSpPr txBox="1"/>
          <p:nvPr/>
        </p:nvSpPr>
        <p:spPr>
          <a:xfrm>
            <a:off x="4945767" y="4584808"/>
            <a:ext cx="807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满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减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174CC1-3890-4990-9C6D-F5DFD1C0477D}"/>
              </a:ext>
            </a:extLst>
          </p:cNvPr>
          <p:cNvSpPr txBox="1"/>
          <p:nvPr/>
        </p:nvSpPr>
        <p:spPr>
          <a:xfrm>
            <a:off x="7264896" y="4599483"/>
            <a:ext cx="657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D64D32"/>
                </a:solidFill>
              </a:rPr>
              <a:t>领券 </a:t>
            </a:r>
            <a:r>
              <a:rPr lang="en-US" altLang="zh-CN" sz="1050" b="1" dirty="0">
                <a:solidFill>
                  <a:srgbClr val="D64D32"/>
                </a:solidFill>
              </a:rPr>
              <a:t>&gt;</a:t>
            </a:r>
            <a:endParaRPr lang="zh-CN" altLang="en-US" sz="1050" b="1" dirty="0">
              <a:solidFill>
                <a:srgbClr val="D64D32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F8AB76-D03E-405F-AFF8-C6A25F6F1178}"/>
              </a:ext>
            </a:extLst>
          </p:cNvPr>
          <p:cNvSpPr/>
          <p:nvPr/>
        </p:nvSpPr>
        <p:spPr>
          <a:xfrm>
            <a:off x="4257675" y="2062066"/>
            <a:ext cx="3647926" cy="4640070"/>
          </a:xfrm>
          <a:prstGeom prst="roundRect">
            <a:avLst>
              <a:gd name="adj" fmla="val 41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64D3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CB9880-45FC-4AB6-8CC4-08B541080416}"/>
              </a:ext>
            </a:extLst>
          </p:cNvPr>
          <p:cNvSpPr txBox="1"/>
          <p:nvPr/>
        </p:nvSpPr>
        <p:spPr>
          <a:xfrm>
            <a:off x="7409457" y="19863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×</a:t>
            </a:r>
            <a:endParaRPr lang="zh-CN" altLang="en-US" sz="28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83BE48-58BB-4162-BB33-41E7D7F53A2B}"/>
              </a:ext>
            </a:extLst>
          </p:cNvPr>
          <p:cNvGrpSpPr/>
          <p:nvPr/>
        </p:nvGrpSpPr>
        <p:grpSpPr>
          <a:xfrm>
            <a:off x="4397447" y="2516167"/>
            <a:ext cx="3295650" cy="1238250"/>
            <a:chOff x="4327716" y="2509578"/>
            <a:chExt cx="3295650" cy="123825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51B4E4C-4857-4A57-8042-54F9F9D9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696D8B-3F67-42DC-8857-97841470F978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7AF9A2C-D16E-449F-BF92-37F39325C76B}"/>
              </a:ext>
            </a:extLst>
          </p:cNvPr>
          <p:cNvGrpSpPr/>
          <p:nvPr/>
        </p:nvGrpSpPr>
        <p:grpSpPr>
          <a:xfrm>
            <a:off x="4397447" y="3861991"/>
            <a:ext cx="3295650" cy="1238250"/>
            <a:chOff x="4327716" y="2509578"/>
            <a:chExt cx="3295650" cy="123825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CEEDA9C-9625-494B-8005-50A09A1B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716" y="2509578"/>
              <a:ext cx="3295650" cy="123825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2572FE4-1D68-483D-BA4A-1403E9E77C78}"/>
                </a:ext>
              </a:extLst>
            </p:cNvPr>
            <p:cNvSpPr/>
            <p:nvPr/>
          </p:nvSpPr>
          <p:spPr>
            <a:xfrm>
              <a:off x="6193771" y="3349690"/>
              <a:ext cx="71088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6F1413-EAC3-4D1E-8A95-697999A7380B}"/>
              </a:ext>
            </a:extLst>
          </p:cNvPr>
          <p:cNvSpPr/>
          <p:nvPr/>
        </p:nvSpPr>
        <p:spPr>
          <a:xfrm>
            <a:off x="6974384" y="3356279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使用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2DF3954-191C-4A79-836C-5F18F11988E3}"/>
              </a:ext>
            </a:extLst>
          </p:cNvPr>
          <p:cNvSpPr/>
          <p:nvPr/>
        </p:nvSpPr>
        <p:spPr>
          <a:xfrm>
            <a:off x="6977753" y="4702657"/>
            <a:ext cx="630065" cy="309123"/>
          </a:xfrm>
          <a:prstGeom prst="roundRect">
            <a:avLst/>
          </a:prstGeom>
          <a:solidFill>
            <a:srgbClr val="DF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64941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99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16</cp:revision>
  <dcterms:created xsi:type="dcterms:W3CDTF">2020-04-17T01:34:54Z</dcterms:created>
  <dcterms:modified xsi:type="dcterms:W3CDTF">2020-04-22T03:29:57Z</dcterms:modified>
</cp:coreProperties>
</file>