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4" r:id="rId4"/>
    <p:sldId id="258" r:id="rId5"/>
    <p:sldId id="261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F0C7E-A443-4D31-980F-D66483F7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32FA70-87C0-4EDA-84FD-0D3E2C8E3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308FF-A330-41CD-8729-0990A3B8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B0CB2-9D01-45F1-A157-1C053F86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5D3F7-FE7B-45B1-A73E-8F5F66F8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6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9DB0F-43B8-47FB-9BEA-4C653FB9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9FDF1-E0D8-4BCC-A12D-069D37FE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DD4AA-C70A-4445-9A4A-40DEAFDD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E783A-DAC9-487D-85A9-1494A0B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10ABF-9AB3-4506-AEBC-F8AB0B0B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3C435-8AC7-4D5A-9BBB-59A86B261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77EF2-A861-410A-9895-FBB78E49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09145-8974-4C10-A882-8C27639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DF5BE-DB96-4C7C-9953-D4D548F7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AD62F-8BFA-452A-B208-6809CA3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0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A4BF3-3094-4C68-AF98-DEDDE467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4FBC6-CE3C-4F96-8948-A648247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98960-C301-4F5A-B599-773DB221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1A6D1-9317-4672-B0ED-1CE49678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D3755-BD8C-4235-A035-3E5B234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6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A1291-B553-4667-A8F3-A742182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2A844-3C66-4497-9359-4F1B2C18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879DF-A718-48C1-9108-A9DE2A23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2E1E5-06BC-404A-83C5-534BE084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2F0B-FACF-45BB-8447-7DBE1FEA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8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AD265-A9E1-4F05-A800-4040F557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5FAB1-59BD-43DF-B607-5FBCD2CE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50459-8A9C-4076-94F2-42AC2C8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B34BE-7749-4677-83BC-7C84B0BB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32583-A990-44AC-B43D-1F230ACD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B41DB-F231-4E22-90D9-A0116237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6DF06-691F-4C53-9ACF-4D0B07CC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17651-6367-4F2D-B954-4F0BD631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0A097-61D3-4FF5-AD25-FC1C5A65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2B8F4D-C202-46E9-91E6-DA6A9E1CE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DAC06-7250-4D24-85B0-2AE2FDAC4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F546F4-9308-40FF-85DC-C9E63C5B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16EDC-EBD2-4DDA-8A01-9A6563FF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75DD2-D46C-4477-9D6F-F8CA1934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0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9894-7399-4CD8-B823-BFA801A2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CC01B-1F4E-4355-868A-1B28926C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C9AEB-7424-456E-B1E9-D84110B7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E0643-9919-46CC-A1B0-3B1B8D89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5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86B2DC-9F89-47FC-A344-E36AA8A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D8C1D-FA5B-426B-9B42-F2EC7E27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9F458-D9D7-4B57-B7A7-A0809DA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9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0462-3F60-4ACE-9750-42D0D89F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0944C0-FBCD-4EDA-BF50-B7E17A07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5E1D7-00F1-4232-8894-4E9085C3D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583E0-DF10-443F-89C1-2441719E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5F2DD-3D91-494E-9805-C33F3F8B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B8FA3-AF0A-409B-AD5F-E6BB605D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6219-73F3-4BF5-B460-859839FF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18CEC-A53F-41B0-9748-86AFAFDE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38C21-4207-4EC6-838D-0405B784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214D0-907E-47D8-9850-9A59FCFD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ECBF4-2BAD-4026-80FD-8A46E8E4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0FA6F-A012-4BBD-BF3C-A4CFA7A4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F15C02-DD27-4768-9A2F-E370BF68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101D4-E77E-4EF4-9597-253B9A9B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AD6B2-7221-4DE4-B567-D7CCE46C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37A9-8917-4986-A72D-AE8C7EC90BEC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461D1-9802-4FFD-B191-7201EA702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F231-0FF6-42E8-B289-B9C011CEA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5F64C-A13C-4C08-9D5C-4AEEBE130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9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8979-6B95-4AF5-89FF-36995FB4DB98}"/>
              </a:ext>
            </a:extLst>
          </p:cNvPr>
          <p:cNvSpPr/>
          <p:nvPr/>
        </p:nvSpPr>
        <p:spPr>
          <a:xfrm>
            <a:off x="159390" y="601910"/>
            <a:ext cx="11945923" cy="56541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508873-A89D-45B0-8961-CD55C619B607}"/>
              </a:ext>
            </a:extLst>
          </p:cNvPr>
          <p:cNvSpPr/>
          <p:nvPr/>
        </p:nvSpPr>
        <p:spPr>
          <a:xfrm>
            <a:off x="255178" y="1408301"/>
            <a:ext cx="9622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名称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678F09-4C3E-48E9-B8CF-E934D1D0FB9E}"/>
              </a:ext>
            </a:extLst>
          </p:cNvPr>
          <p:cNvSpPr/>
          <p:nvPr/>
        </p:nvSpPr>
        <p:spPr>
          <a:xfrm>
            <a:off x="5295550" y="696111"/>
            <a:ext cx="1717544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平台查看活动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CFF919-1760-440B-9CB7-D622BFBAE598}"/>
              </a:ext>
            </a:extLst>
          </p:cNvPr>
          <p:cNvSpPr/>
          <p:nvPr/>
        </p:nvSpPr>
        <p:spPr>
          <a:xfrm>
            <a:off x="8684373" y="1399912"/>
            <a:ext cx="96334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备注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67CF8C3-6581-4BE0-8EA4-250EFBDC6145}"/>
              </a:ext>
            </a:extLst>
          </p:cNvPr>
          <p:cNvSpPr/>
          <p:nvPr/>
        </p:nvSpPr>
        <p:spPr>
          <a:xfrm>
            <a:off x="255178" y="1812371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情人节钜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EF4BEF-4040-4FE9-87A5-1F419F36F567}"/>
              </a:ext>
            </a:extLst>
          </p:cNvPr>
          <p:cNvSpPr/>
          <p:nvPr/>
        </p:nvSpPr>
        <p:spPr>
          <a:xfrm>
            <a:off x="8684373" y="1803982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72ED52-3945-47F6-9582-181EC8CF49AB}"/>
              </a:ext>
            </a:extLst>
          </p:cNvPr>
          <p:cNvSpPr/>
          <p:nvPr/>
        </p:nvSpPr>
        <p:spPr>
          <a:xfrm>
            <a:off x="255178" y="2216441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新人优惠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012235-63D2-42EE-9BBE-28C6C0A555BB}"/>
              </a:ext>
            </a:extLst>
          </p:cNvPr>
          <p:cNvSpPr/>
          <p:nvPr/>
        </p:nvSpPr>
        <p:spPr>
          <a:xfrm>
            <a:off x="8684373" y="2208052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68C491C-3E1A-4553-AF6C-1C4CE0EFED32}"/>
              </a:ext>
            </a:extLst>
          </p:cNvPr>
          <p:cNvSpPr/>
          <p:nvPr/>
        </p:nvSpPr>
        <p:spPr>
          <a:xfrm>
            <a:off x="255178" y="2605480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新年优惠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2CA7B1-CF49-4B20-B0E1-A949FF5E147B}"/>
              </a:ext>
            </a:extLst>
          </p:cNvPr>
          <p:cNvSpPr/>
          <p:nvPr/>
        </p:nvSpPr>
        <p:spPr>
          <a:xfrm>
            <a:off x="8684373" y="2597091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B138C62-D090-4580-B835-D400F6192BA4}"/>
              </a:ext>
            </a:extLst>
          </p:cNvPr>
          <p:cNvSpPr/>
          <p:nvPr/>
        </p:nvSpPr>
        <p:spPr>
          <a:xfrm>
            <a:off x="10713452" y="1406205"/>
            <a:ext cx="12579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D5A48A7-62EE-456F-B706-485679F271EE}"/>
              </a:ext>
            </a:extLst>
          </p:cNvPr>
          <p:cNvSpPr/>
          <p:nvPr/>
        </p:nvSpPr>
        <p:spPr>
          <a:xfrm>
            <a:off x="10713452" y="1810275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603F08A-0F2E-4E45-9751-646574F04C34}"/>
              </a:ext>
            </a:extLst>
          </p:cNvPr>
          <p:cNvSpPr/>
          <p:nvPr/>
        </p:nvSpPr>
        <p:spPr>
          <a:xfrm>
            <a:off x="11149394" y="1861393"/>
            <a:ext cx="387623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947EA6C-0410-475B-A750-9AA2A0998CE3}"/>
              </a:ext>
            </a:extLst>
          </p:cNvPr>
          <p:cNvSpPr/>
          <p:nvPr/>
        </p:nvSpPr>
        <p:spPr>
          <a:xfrm>
            <a:off x="11559844" y="1861393"/>
            <a:ext cx="387623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删除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B5A40D-705A-42DD-A432-0654C0B610F3}"/>
              </a:ext>
            </a:extLst>
          </p:cNvPr>
          <p:cNvSpPr/>
          <p:nvPr/>
        </p:nvSpPr>
        <p:spPr>
          <a:xfrm>
            <a:off x="10713452" y="2214694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4F3DCF1-472A-4F53-BF47-D3ED49A19C6A}"/>
              </a:ext>
            </a:extLst>
          </p:cNvPr>
          <p:cNvSpPr/>
          <p:nvPr/>
        </p:nvSpPr>
        <p:spPr>
          <a:xfrm>
            <a:off x="10724283" y="2607928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F708DC3-4356-4086-9244-4C96E9B52129}"/>
              </a:ext>
            </a:extLst>
          </p:cNvPr>
          <p:cNvSpPr/>
          <p:nvPr/>
        </p:nvSpPr>
        <p:spPr>
          <a:xfrm>
            <a:off x="9692453" y="1406205"/>
            <a:ext cx="96334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状态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B7AF803-DCFF-4913-B9A4-95B42195A46F}"/>
              </a:ext>
            </a:extLst>
          </p:cNvPr>
          <p:cNvSpPr/>
          <p:nvPr/>
        </p:nvSpPr>
        <p:spPr>
          <a:xfrm>
            <a:off x="9692453" y="1810275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待发布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72F1357-67B5-4401-A0C1-4A7B6E4EB665}"/>
              </a:ext>
            </a:extLst>
          </p:cNvPr>
          <p:cNvSpPr/>
          <p:nvPr/>
        </p:nvSpPr>
        <p:spPr>
          <a:xfrm>
            <a:off x="9692453" y="2214345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待开始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CF03767-A009-4773-A0BA-6BD9A67E6ADE}"/>
              </a:ext>
            </a:extLst>
          </p:cNvPr>
          <p:cNvSpPr/>
          <p:nvPr/>
        </p:nvSpPr>
        <p:spPr>
          <a:xfrm>
            <a:off x="9692453" y="2603384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进行中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1722263-DAA1-4539-B438-11F5B9A277FF}"/>
              </a:ext>
            </a:extLst>
          </p:cNvPr>
          <p:cNvSpPr/>
          <p:nvPr/>
        </p:nvSpPr>
        <p:spPr>
          <a:xfrm>
            <a:off x="7345735" y="4631419"/>
            <a:ext cx="1820309" cy="70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已发布的活动理论上不可更改（是否取消修改及删除按钮）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C60BC00-A02A-43C8-B43E-FD96486B8A8E}"/>
              </a:ext>
            </a:extLst>
          </p:cNvPr>
          <p:cNvSpPr/>
          <p:nvPr/>
        </p:nvSpPr>
        <p:spPr>
          <a:xfrm>
            <a:off x="1286681" y="1408550"/>
            <a:ext cx="171754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开始时间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473088E-C04C-45CA-84EB-99EC2333BBCE}"/>
              </a:ext>
            </a:extLst>
          </p:cNvPr>
          <p:cNvSpPr/>
          <p:nvPr/>
        </p:nvSpPr>
        <p:spPr>
          <a:xfrm>
            <a:off x="1286681" y="1812620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82F2FB5-B6F7-4401-984F-3EF5EB31D189}"/>
              </a:ext>
            </a:extLst>
          </p:cNvPr>
          <p:cNvSpPr/>
          <p:nvPr/>
        </p:nvSpPr>
        <p:spPr>
          <a:xfrm>
            <a:off x="3073437" y="1406205"/>
            <a:ext cx="180834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结束时间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771CDF2-6072-4FAD-BA93-92E4F3B2C6F6}"/>
              </a:ext>
            </a:extLst>
          </p:cNvPr>
          <p:cNvSpPr/>
          <p:nvPr/>
        </p:nvSpPr>
        <p:spPr>
          <a:xfrm>
            <a:off x="3073437" y="1810275"/>
            <a:ext cx="1808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AD9D378-3788-4A4D-9861-16D4FFAC3C8B}"/>
              </a:ext>
            </a:extLst>
          </p:cNvPr>
          <p:cNvSpPr/>
          <p:nvPr/>
        </p:nvSpPr>
        <p:spPr>
          <a:xfrm>
            <a:off x="255178" y="761825"/>
            <a:ext cx="1139881" cy="3020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新建活动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84F848D-166C-4B9A-8AB3-58FC8346C4D7}"/>
              </a:ext>
            </a:extLst>
          </p:cNvPr>
          <p:cNvSpPr/>
          <p:nvPr/>
        </p:nvSpPr>
        <p:spPr>
          <a:xfrm>
            <a:off x="1286681" y="2216690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6184F3C-8B99-4C04-A34C-EB847E84A31A}"/>
              </a:ext>
            </a:extLst>
          </p:cNvPr>
          <p:cNvSpPr/>
          <p:nvPr/>
        </p:nvSpPr>
        <p:spPr>
          <a:xfrm>
            <a:off x="3073437" y="2214345"/>
            <a:ext cx="1808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229193C-AAC0-458D-A6FE-D57A51CB01C4}"/>
              </a:ext>
            </a:extLst>
          </p:cNvPr>
          <p:cNvSpPr/>
          <p:nvPr/>
        </p:nvSpPr>
        <p:spPr>
          <a:xfrm>
            <a:off x="1286681" y="2612371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D4C4495-B5A5-4F69-A4B6-E7DF74D8453A}"/>
              </a:ext>
            </a:extLst>
          </p:cNvPr>
          <p:cNvSpPr/>
          <p:nvPr/>
        </p:nvSpPr>
        <p:spPr>
          <a:xfrm>
            <a:off x="3073437" y="2610026"/>
            <a:ext cx="1808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E570BAF8-E268-4EAF-9DCA-2A400DD89C50}"/>
              </a:ext>
            </a:extLst>
          </p:cNvPr>
          <p:cNvSpPr/>
          <p:nvPr/>
        </p:nvSpPr>
        <p:spPr>
          <a:xfrm>
            <a:off x="4936176" y="1400923"/>
            <a:ext cx="171754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创建时间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5B26D8B-E8CF-4D0E-82EF-87AA4E6E7E47}"/>
              </a:ext>
            </a:extLst>
          </p:cNvPr>
          <p:cNvSpPr/>
          <p:nvPr/>
        </p:nvSpPr>
        <p:spPr>
          <a:xfrm>
            <a:off x="4936176" y="1804993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9F9528E-D6F5-434F-876A-80AEE83D48F6}"/>
              </a:ext>
            </a:extLst>
          </p:cNvPr>
          <p:cNvSpPr/>
          <p:nvPr/>
        </p:nvSpPr>
        <p:spPr>
          <a:xfrm>
            <a:off x="6697764" y="1398578"/>
            <a:ext cx="194318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更新时间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EE4EBDB-EFA4-4AFC-8374-319D4DE077FE}"/>
              </a:ext>
            </a:extLst>
          </p:cNvPr>
          <p:cNvSpPr/>
          <p:nvPr/>
        </p:nvSpPr>
        <p:spPr>
          <a:xfrm>
            <a:off x="6697764" y="1802648"/>
            <a:ext cx="19431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3BE62E0-47F4-493B-9CDE-FF97EDA834AC}"/>
              </a:ext>
            </a:extLst>
          </p:cNvPr>
          <p:cNvSpPr/>
          <p:nvPr/>
        </p:nvSpPr>
        <p:spPr>
          <a:xfrm>
            <a:off x="4936176" y="2209063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25128D7-6882-4CCD-B22B-B6AAB32341B9}"/>
              </a:ext>
            </a:extLst>
          </p:cNvPr>
          <p:cNvSpPr/>
          <p:nvPr/>
        </p:nvSpPr>
        <p:spPr>
          <a:xfrm>
            <a:off x="6697764" y="2206718"/>
            <a:ext cx="19431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8C6DF26-8996-4F12-AF53-25C10B04FD43}"/>
              </a:ext>
            </a:extLst>
          </p:cNvPr>
          <p:cNvSpPr/>
          <p:nvPr/>
        </p:nvSpPr>
        <p:spPr>
          <a:xfrm>
            <a:off x="4936176" y="2604744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7398FC4-EA71-4065-AB9E-D5E289B4C89E}"/>
              </a:ext>
            </a:extLst>
          </p:cNvPr>
          <p:cNvSpPr/>
          <p:nvPr/>
        </p:nvSpPr>
        <p:spPr>
          <a:xfrm>
            <a:off x="6697764" y="2602399"/>
            <a:ext cx="19431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F87D1FA-47A9-46B8-B557-F0BE544FFA5D}"/>
              </a:ext>
            </a:extLst>
          </p:cNvPr>
          <p:cNvSpPr/>
          <p:nvPr/>
        </p:nvSpPr>
        <p:spPr>
          <a:xfrm>
            <a:off x="10739666" y="1861393"/>
            <a:ext cx="387623" cy="2060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发布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95F0B4A-FB51-40A6-A030-6AB5D28F5F78}"/>
              </a:ext>
            </a:extLst>
          </p:cNvPr>
          <p:cNvSpPr/>
          <p:nvPr/>
        </p:nvSpPr>
        <p:spPr>
          <a:xfrm>
            <a:off x="9692453" y="2965956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已过期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4C5581B-28E7-4716-9A5C-6F90357AAEEA}"/>
              </a:ext>
            </a:extLst>
          </p:cNvPr>
          <p:cNvSpPr/>
          <p:nvPr/>
        </p:nvSpPr>
        <p:spPr>
          <a:xfrm>
            <a:off x="11127289" y="2265885"/>
            <a:ext cx="387623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90C5DFF1-7CB9-49BA-A478-BB921E062C0E}"/>
              </a:ext>
            </a:extLst>
          </p:cNvPr>
          <p:cNvSpPr/>
          <p:nvPr/>
        </p:nvSpPr>
        <p:spPr>
          <a:xfrm>
            <a:off x="11537739" y="2265885"/>
            <a:ext cx="387623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删除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7E7B763-7D3D-422C-A31B-D760A08B3E3D}"/>
              </a:ext>
            </a:extLst>
          </p:cNvPr>
          <p:cNvSpPr/>
          <p:nvPr/>
        </p:nvSpPr>
        <p:spPr>
          <a:xfrm>
            <a:off x="11124775" y="2659464"/>
            <a:ext cx="387623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896AC4B8-A6A7-4D72-A74F-59F1C818378A}"/>
              </a:ext>
            </a:extLst>
          </p:cNvPr>
          <p:cNvSpPr/>
          <p:nvPr/>
        </p:nvSpPr>
        <p:spPr>
          <a:xfrm>
            <a:off x="11535225" y="2659464"/>
            <a:ext cx="387623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删除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AF0DE8-5735-4018-B98E-0E316C093051}"/>
              </a:ext>
            </a:extLst>
          </p:cNvPr>
          <p:cNvCxnSpPr>
            <a:cxnSpLocks/>
            <a:endCxn id="174" idx="1"/>
          </p:cNvCxnSpPr>
          <p:nvPr/>
        </p:nvCxnSpPr>
        <p:spPr>
          <a:xfrm flipV="1">
            <a:off x="8723329" y="2762485"/>
            <a:ext cx="2401446" cy="18256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E52FA58-7674-4C8C-849E-B20DE878A8C9}"/>
              </a:ext>
            </a:extLst>
          </p:cNvPr>
          <p:cNvSpPr/>
          <p:nvPr/>
        </p:nvSpPr>
        <p:spPr>
          <a:xfrm>
            <a:off x="1987550" y="3228064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商家可见时间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76E0D1-66DD-402E-914F-6B9332BFD3A9}"/>
              </a:ext>
            </a:extLst>
          </p:cNvPr>
          <p:cNvSpPr/>
          <p:nvPr/>
        </p:nvSpPr>
        <p:spPr>
          <a:xfrm>
            <a:off x="3503055" y="3228064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用户可见时间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14D9496-F1F6-4BDA-8D5B-30B21841EFE8}"/>
              </a:ext>
            </a:extLst>
          </p:cNvPr>
          <p:cNvCxnSpPr>
            <a:cxnSpLocks/>
          </p:cNvCxnSpPr>
          <p:nvPr/>
        </p:nvCxnSpPr>
        <p:spPr>
          <a:xfrm flipV="1">
            <a:off x="3448658" y="1317072"/>
            <a:ext cx="1449761" cy="19508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8979-6B95-4AF5-89FF-36995FB4DB98}"/>
              </a:ext>
            </a:extLst>
          </p:cNvPr>
          <p:cNvSpPr/>
          <p:nvPr/>
        </p:nvSpPr>
        <p:spPr>
          <a:xfrm>
            <a:off x="1595306" y="601910"/>
            <a:ext cx="9001387" cy="61680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249C8-616F-453A-8A5D-90AC640562A1}"/>
              </a:ext>
            </a:extLst>
          </p:cNvPr>
          <p:cNvSpPr/>
          <p:nvPr/>
        </p:nvSpPr>
        <p:spPr>
          <a:xfrm>
            <a:off x="3096934" y="1447449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名称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678F09-4C3E-48E9-B8CF-E934D1D0FB9E}"/>
              </a:ext>
            </a:extLst>
          </p:cNvPr>
          <p:cNvSpPr/>
          <p:nvPr/>
        </p:nvSpPr>
        <p:spPr>
          <a:xfrm>
            <a:off x="5295550" y="722851"/>
            <a:ext cx="1851870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平台创建活动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C0F5B6-4C8B-4805-A1D4-EE1ABB2A6A11}"/>
              </a:ext>
            </a:extLst>
          </p:cNvPr>
          <p:cNvSpPr/>
          <p:nvPr/>
        </p:nvSpPr>
        <p:spPr>
          <a:xfrm>
            <a:off x="5128468" y="1447449"/>
            <a:ext cx="374778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情人节钜惠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CFF919-1760-440B-9CB7-D622BFBAE598}"/>
              </a:ext>
            </a:extLst>
          </p:cNvPr>
          <p:cNvSpPr/>
          <p:nvPr/>
        </p:nvSpPr>
        <p:spPr>
          <a:xfrm>
            <a:off x="3096932" y="4267902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备注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CB11AB-0D84-4A0B-87D6-33416786E367}"/>
              </a:ext>
            </a:extLst>
          </p:cNvPr>
          <p:cNvSpPr/>
          <p:nvPr/>
        </p:nvSpPr>
        <p:spPr>
          <a:xfrm>
            <a:off x="5128468" y="4267902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B0CDCE-732A-41EF-AE33-BDCB3CEE070A}"/>
              </a:ext>
            </a:extLst>
          </p:cNvPr>
          <p:cNvSpPr/>
          <p:nvPr/>
        </p:nvSpPr>
        <p:spPr>
          <a:xfrm>
            <a:off x="5295550" y="5410551"/>
            <a:ext cx="1600900" cy="3677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确定创建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A7BE12-289A-40E5-BEEB-79B708A91B56}"/>
              </a:ext>
            </a:extLst>
          </p:cNvPr>
          <p:cNvSpPr/>
          <p:nvPr/>
        </p:nvSpPr>
        <p:spPr>
          <a:xfrm>
            <a:off x="3096933" y="1940302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开始时间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30B8C1-547B-4F9C-9F2F-AFBEA2E9002A}"/>
              </a:ext>
            </a:extLst>
          </p:cNvPr>
          <p:cNvSpPr/>
          <p:nvPr/>
        </p:nvSpPr>
        <p:spPr>
          <a:xfrm>
            <a:off x="3096932" y="2464614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结束时间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5DFB80-E769-4B0D-8CE4-42222EE87598}"/>
              </a:ext>
            </a:extLst>
          </p:cNvPr>
          <p:cNvSpPr/>
          <p:nvPr/>
        </p:nvSpPr>
        <p:spPr>
          <a:xfrm>
            <a:off x="5128468" y="2464614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2020-02-10    24:00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F839167A-65F5-412E-957C-9CC56A35C630}"/>
              </a:ext>
            </a:extLst>
          </p:cNvPr>
          <p:cNvSpPr/>
          <p:nvPr/>
        </p:nvSpPr>
        <p:spPr>
          <a:xfrm rot="10800000">
            <a:off x="8566554" y="2575767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8F9FFBA-727C-4163-A535-22852B3BBA20}"/>
              </a:ext>
            </a:extLst>
          </p:cNvPr>
          <p:cNvSpPr/>
          <p:nvPr/>
        </p:nvSpPr>
        <p:spPr>
          <a:xfrm>
            <a:off x="5128468" y="1936108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2020-02-02    00:00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A9670AC4-40B9-4FB7-AB90-79BAAA0EAB91}"/>
              </a:ext>
            </a:extLst>
          </p:cNvPr>
          <p:cNvSpPr/>
          <p:nvPr/>
        </p:nvSpPr>
        <p:spPr>
          <a:xfrm rot="10800000">
            <a:off x="8566554" y="2047261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861A7C-5415-411C-80EA-60B4BF5080B2}"/>
              </a:ext>
            </a:extLst>
          </p:cNvPr>
          <p:cNvSpPr/>
          <p:nvPr/>
        </p:nvSpPr>
        <p:spPr>
          <a:xfrm>
            <a:off x="3096933" y="3009900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商家可见时间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17FC0D-D48F-4E1D-A821-ED98410AB09C}"/>
              </a:ext>
            </a:extLst>
          </p:cNvPr>
          <p:cNvSpPr/>
          <p:nvPr/>
        </p:nvSpPr>
        <p:spPr>
          <a:xfrm>
            <a:off x="3096932" y="3534212"/>
            <a:ext cx="14331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用户可见时间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BED9B3-1D6C-488F-8FB5-A6A9ABB82B02}"/>
              </a:ext>
            </a:extLst>
          </p:cNvPr>
          <p:cNvSpPr/>
          <p:nvPr/>
        </p:nvSpPr>
        <p:spPr>
          <a:xfrm>
            <a:off x="5128468" y="3534212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2020-02-10    24:00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EE947CDC-895C-4F88-8FD4-A1F405C2D906}"/>
              </a:ext>
            </a:extLst>
          </p:cNvPr>
          <p:cNvSpPr/>
          <p:nvPr/>
        </p:nvSpPr>
        <p:spPr>
          <a:xfrm rot="10800000">
            <a:off x="8566554" y="3645365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07F244-87EE-431F-9DE3-D204B7BECC09}"/>
              </a:ext>
            </a:extLst>
          </p:cNvPr>
          <p:cNvSpPr/>
          <p:nvPr/>
        </p:nvSpPr>
        <p:spPr>
          <a:xfrm>
            <a:off x="5128468" y="3005706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2020-02-02    00:00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AC69BE7B-742C-433C-BC12-0B8A9E1E1FAE}"/>
              </a:ext>
            </a:extLst>
          </p:cNvPr>
          <p:cNvSpPr/>
          <p:nvPr/>
        </p:nvSpPr>
        <p:spPr>
          <a:xfrm rot="10800000">
            <a:off x="8566554" y="3116859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1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8979-6B95-4AF5-89FF-36995FB4DB98}"/>
              </a:ext>
            </a:extLst>
          </p:cNvPr>
          <p:cNvSpPr/>
          <p:nvPr/>
        </p:nvSpPr>
        <p:spPr>
          <a:xfrm>
            <a:off x="159390" y="601910"/>
            <a:ext cx="11945923" cy="56541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508873-A89D-45B0-8961-CD55C619B607}"/>
              </a:ext>
            </a:extLst>
          </p:cNvPr>
          <p:cNvSpPr/>
          <p:nvPr/>
        </p:nvSpPr>
        <p:spPr>
          <a:xfrm>
            <a:off x="255178" y="1408301"/>
            <a:ext cx="9622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名称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678F09-4C3E-48E9-B8CF-E934D1D0FB9E}"/>
              </a:ext>
            </a:extLst>
          </p:cNvPr>
          <p:cNvSpPr/>
          <p:nvPr/>
        </p:nvSpPr>
        <p:spPr>
          <a:xfrm>
            <a:off x="5108895" y="696111"/>
            <a:ext cx="2021747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平台查看优惠券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CFF919-1760-440B-9CB7-D622BFBAE598}"/>
              </a:ext>
            </a:extLst>
          </p:cNvPr>
          <p:cNvSpPr/>
          <p:nvPr/>
        </p:nvSpPr>
        <p:spPr>
          <a:xfrm>
            <a:off x="9360567" y="1408301"/>
            <a:ext cx="58915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备注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67CF8C3-6581-4BE0-8EA4-250EFBDC6145}"/>
              </a:ext>
            </a:extLst>
          </p:cNvPr>
          <p:cNvSpPr/>
          <p:nvPr/>
        </p:nvSpPr>
        <p:spPr>
          <a:xfrm>
            <a:off x="255178" y="1812371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汇都酒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····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EF4BEF-4040-4FE9-87A5-1F419F36F567}"/>
              </a:ext>
            </a:extLst>
          </p:cNvPr>
          <p:cNvSpPr/>
          <p:nvPr/>
        </p:nvSpPr>
        <p:spPr>
          <a:xfrm>
            <a:off x="9360567" y="1812371"/>
            <a:ext cx="58915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72ED52-3945-47F6-9582-181EC8CF49AB}"/>
              </a:ext>
            </a:extLst>
          </p:cNvPr>
          <p:cNvSpPr/>
          <p:nvPr/>
        </p:nvSpPr>
        <p:spPr>
          <a:xfrm>
            <a:off x="255178" y="2149329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新人优惠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012235-63D2-42EE-9BBE-28C6C0A555BB}"/>
              </a:ext>
            </a:extLst>
          </p:cNvPr>
          <p:cNvSpPr/>
          <p:nvPr/>
        </p:nvSpPr>
        <p:spPr>
          <a:xfrm>
            <a:off x="9360567" y="2149329"/>
            <a:ext cx="58915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68C491C-3E1A-4553-AF6C-1C4CE0EFED32}"/>
              </a:ext>
            </a:extLst>
          </p:cNvPr>
          <p:cNvSpPr/>
          <p:nvPr/>
        </p:nvSpPr>
        <p:spPr>
          <a:xfrm>
            <a:off x="255178" y="2479645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新年优惠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2CA7B1-CF49-4B20-B0E1-A949FF5E147B}"/>
              </a:ext>
            </a:extLst>
          </p:cNvPr>
          <p:cNvSpPr/>
          <p:nvPr/>
        </p:nvSpPr>
        <p:spPr>
          <a:xfrm>
            <a:off x="9360567" y="2479645"/>
            <a:ext cx="58915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B138C62-D090-4580-B835-D400F6192BA4}"/>
              </a:ext>
            </a:extLst>
          </p:cNvPr>
          <p:cNvSpPr/>
          <p:nvPr/>
        </p:nvSpPr>
        <p:spPr>
          <a:xfrm>
            <a:off x="10755397" y="1406205"/>
            <a:ext cx="12579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D5A48A7-62EE-456F-B706-485679F271EE}"/>
              </a:ext>
            </a:extLst>
          </p:cNvPr>
          <p:cNvSpPr/>
          <p:nvPr/>
        </p:nvSpPr>
        <p:spPr>
          <a:xfrm>
            <a:off x="10755397" y="1810275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603F08A-0F2E-4E45-9751-646574F04C34}"/>
              </a:ext>
            </a:extLst>
          </p:cNvPr>
          <p:cNvSpPr/>
          <p:nvPr/>
        </p:nvSpPr>
        <p:spPr>
          <a:xfrm>
            <a:off x="10873805" y="1852265"/>
            <a:ext cx="493700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947EA6C-0410-475B-A750-9AA2A0998CE3}"/>
              </a:ext>
            </a:extLst>
          </p:cNvPr>
          <p:cNvSpPr/>
          <p:nvPr/>
        </p:nvSpPr>
        <p:spPr>
          <a:xfrm>
            <a:off x="11443832" y="1852265"/>
            <a:ext cx="493700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删除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B5A40D-705A-42DD-A432-0654C0B610F3}"/>
              </a:ext>
            </a:extLst>
          </p:cNvPr>
          <p:cNvSpPr/>
          <p:nvPr/>
        </p:nvSpPr>
        <p:spPr>
          <a:xfrm>
            <a:off x="10755397" y="2147582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4F3DCF1-472A-4F53-BF47-D3ED49A19C6A}"/>
              </a:ext>
            </a:extLst>
          </p:cNvPr>
          <p:cNvSpPr/>
          <p:nvPr/>
        </p:nvSpPr>
        <p:spPr>
          <a:xfrm>
            <a:off x="10766228" y="2482093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F708DC3-4356-4086-9244-4C96E9B52129}"/>
              </a:ext>
            </a:extLst>
          </p:cNvPr>
          <p:cNvSpPr/>
          <p:nvPr/>
        </p:nvSpPr>
        <p:spPr>
          <a:xfrm>
            <a:off x="9982898" y="1406205"/>
            <a:ext cx="73161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状态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B7AF803-DCFF-4913-B9A4-95B42195A46F}"/>
              </a:ext>
            </a:extLst>
          </p:cNvPr>
          <p:cNvSpPr/>
          <p:nvPr/>
        </p:nvSpPr>
        <p:spPr>
          <a:xfrm>
            <a:off x="9982898" y="1810275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待发布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72F1357-67B5-4401-A0C1-4A7B6E4EB665}"/>
              </a:ext>
            </a:extLst>
          </p:cNvPr>
          <p:cNvSpPr/>
          <p:nvPr/>
        </p:nvSpPr>
        <p:spPr>
          <a:xfrm>
            <a:off x="9982898" y="2147233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待开始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CF03767-A009-4773-A0BA-6BD9A67E6ADE}"/>
              </a:ext>
            </a:extLst>
          </p:cNvPr>
          <p:cNvSpPr/>
          <p:nvPr/>
        </p:nvSpPr>
        <p:spPr>
          <a:xfrm>
            <a:off x="9982898" y="2485938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进行中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C60BC00-A02A-43C8-B43E-FD96486B8A8E}"/>
              </a:ext>
            </a:extLst>
          </p:cNvPr>
          <p:cNvSpPr/>
          <p:nvPr/>
        </p:nvSpPr>
        <p:spPr>
          <a:xfrm>
            <a:off x="2989960" y="1410297"/>
            <a:ext cx="16277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开始时间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473088E-C04C-45CA-84EB-99EC2333BBCE}"/>
              </a:ext>
            </a:extLst>
          </p:cNvPr>
          <p:cNvSpPr/>
          <p:nvPr/>
        </p:nvSpPr>
        <p:spPr>
          <a:xfrm>
            <a:off x="2989960" y="1814367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82F2FB5-B6F7-4401-984F-3EF5EB31D189}"/>
              </a:ext>
            </a:extLst>
          </p:cNvPr>
          <p:cNvSpPr/>
          <p:nvPr/>
        </p:nvSpPr>
        <p:spPr>
          <a:xfrm>
            <a:off x="4650881" y="1407952"/>
            <a:ext cx="16277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结束时间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771CDF2-6072-4FAD-BA93-92E4F3B2C6F6}"/>
              </a:ext>
            </a:extLst>
          </p:cNvPr>
          <p:cNvSpPr/>
          <p:nvPr/>
        </p:nvSpPr>
        <p:spPr>
          <a:xfrm>
            <a:off x="4650881" y="1812022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AD9D378-3788-4A4D-9861-16D4FFAC3C8B}"/>
              </a:ext>
            </a:extLst>
          </p:cNvPr>
          <p:cNvSpPr/>
          <p:nvPr/>
        </p:nvSpPr>
        <p:spPr>
          <a:xfrm>
            <a:off x="255177" y="761825"/>
            <a:ext cx="1531677" cy="3020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新建优惠券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84F848D-166C-4B9A-8AB3-58FC8346C4D7}"/>
              </a:ext>
            </a:extLst>
          </p:cNvPr>
          <p:cNvSpPr/>
          <p:nvPr/>
        </p:nvSpPr>
        <p:spPr>
          <a:xfrm>
            <a:off x="2989960" y="2151325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6184F3C-8B99-4C04-A34C-EB847E84A31A}"/>
              </a:ext>
            </a:extLst>
          </p:cNvPr>
          <p:cNvSpPr/>
          <p:nvPr/>
        </p:nvSpPr>
        <p:spPr>
          <a:xfrm>
            <a:off x="4650881" y="2148980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229193C-AAC0-458D-A6FE-D57A51CB01C4}"/>
              </a:ext>
            </a:extLst>
          </p:cNvPr>
          <p:cNvSpPr/>
          <p:nvPr/>
        </p:nvSpPr>
        <p:spPr>
          <a:xfrm>
            <a:off x="2989960" y="2479894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D4C4495-B5A5-4F69-A4B6-E7DF74D8453A}"/>
              </a:ext>
            </a:extLst>
          </p:cNvPr>
          <p:cNvSpPr/>
          <p:nvPr/>
        </p:nvSpPr>
        <p:spPr>
          <a:xfrm>
            <a:off x="4650881" y="2485938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95F0B4A-FB51-40A6-A030-6AB5D28F5F78}"/>
              </a:ext>
            </a:extLst>
          </p:cNvPr>
          <p:cNvSpPr/>
          <p:nvPr/>
        </p:nvSpPr>
        <p:spPr>
          <a:xfrm>
            <a:off x="9982898" y="2814954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已过期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4C5581B-28E7-4716-9A5C-6F90357AAEEA}"/>
              </a:ext>
            </a:extLst>
          </p:cNvPr>
          <p:cNvSpPr/>
          <p:nvPr/>
        </p:nvSpPr>
        <p:spPr>
          <a:xfrm>
            <a:off x="10868478" y="2189645"/>
            <a:ext cx="493700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90C5DFF1-7CB9-49BA-A478-BB921E062C0E}"/>
              </a:ext>
            </a:extLst>
          </p:cNvPr>
          <p:cNvSpPr/>
          <p:nvPr/>
        </p:nvSpPr>
        <p:spPr>
          <a:xfrm>
            <a:off x="11438505" y="2189645"/>
            <a:ext cx="493700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删除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7E7B763-7D3D-422C-A31B-D760A08B3E3D}"/>
              </a:ext>
            </a:extLst>
          </p:cNvPr>
          <p:cNvSpPr/>
          <p:nvPr/>
        </p:nvSpPr>
        <p:spPr>
          <a:xfrm>
            <a:off x="10849186" y="2524501"/>
            <a:ext cx="493700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896AC4B8-A6A7-4D72-A74F-59F1C818378A}"/>
              </a:ext>
            </a:extLst>
          </p:cNvPr>
          <p:cNvSpPr/>
          <p:nvPr/>
        </p:nvSpPr>
        <p:spPr>
          <a:xfrm>
            <a:off x="11419213" y="2524501"/>
            <a:ext cx="493700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删除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388E53F-CC03-4613-B48C-49224FD25EF4}"/>
              </a:ext>
            </a:extLst>
          </p:cNvPr>
          <p:cNvSpPr/>
          <p:nvPr/>
        </p:nvSpPr>
        <p:spPr>
          <a:xfrm>
            <a:off x="1256427" y="1410646"/>
            <a:ext cx="58915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1E16F86-620C-4A9E-B6F8-6646088249BA}"/>
              </a:ext>
            </a:extLst>
          </p:cNvPr>
          <p:cNvSpPr/>
          <p:nvPr/>
        </p:nvSpPr>
        <p:spPr>
          <a:xfrm>
            <a:off x="1256427" y="1814716"/>
            <a:ext cx="58915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90158AC-C014-4A7D-BC4E-911DD2345253}"/>
              </a:ext>
            </a:extLst>
          </p:cNvPr>
          <p:cNvSpPr/>
          <p:nvPr/>
        </p:nvSpPr>
        <p:spPr>
          <a:xfrm>
            <a:off x="1884534" y="1407952"/>
            <a:ext cx="105808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优惠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A8BBFD-D6CC-42E1-B891-2453E4F007DC}"/>
              </a:ext>
            </a:extLst>
          </p:cNvPr>
          <p:cNvSpPr/>
          <p:nvPr/>
        </p:nvSpPr>
        <p:spPr>
          <a:xfrm>
            <a:off x="1884534" y="1812022"/>
            <a:ext cx="10580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减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A2C44D3-6456-46ED-BD6D-C570C1F028DC}"/>
              </a:ext>
            </a:extLst>
          </p:cNvPr>
          <p:cNvSpPr/>
          <p:nvPr/>
        </p:nvSpPr>
        <p:spPr>
          <a:xfrm>
            <a:off x="1256427" y="2151674"/>
            <a:ext cx="58915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折扣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D55EE63-B2B3-4CFC-8CF4-562641D75451}"/>
              </a:ext>
            </a:extLst>
          </p:cNvPr>
          <p:cNvSpPr/>
          <p:nvPr/>
        </p:nvSpPr>
        <p:spPr>
          <a:xfrm>
            <a:off x="1884534" y="2148980"/>
            <a:ext cx="10580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折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D3F750-AEC1-4983-908D-F969CA23FDE7}"/>
              </a:ext>
            </a:extLst>
          </p:cNvPr>
          <p:cNvSpPr/>
          <p:nvPr/>
        </p:nvSpPr>
        <p:spPr>
          <a:xfrm>
            <a:off x="1256427" y="2480243"/>
            <a:ext cx="58915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E975F0C-772E-4D9B-B429-419F502B35D6}"/>
              </a:ext>
            </a:extLst>
          </p:cNvPr>
          <p:cNvSpPr/>
          <p:nvPr/>
        </p:nvSpPr>
        <p:spPr>
          <a:xfrm>
            <a:off x="1884534" y="2477549"/>
            <a:ext cx="10580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减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B012A9-CC1B-4872-9E3B-4D9AF1D51132}"/>
              </a:ext>
            </a:extLst>
          </p:cNvPr>
          <p:cNvSpPr/>
          <p:nvPr/>
        </p:nvSpPr>
        <p:spPr>
          <a:xfrm>
            <a:off x="6309074" y="1408301"/>
            <a:ext cx="5615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总量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CC7D995-A837-47B3-A491-5FEEA38B1B8B}"/>
              </a:ext>
            </a:extLst>
          </p:cNvPr>
          <p:cNvSpPr/>
          <p:nvPr/>
        </p:nvSpPr>
        <p:spPr>
          <a:xfrm>
            <a:off x="6309074" y="1812371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64E6DA-C45C-48E2-9E50-BD0C416E8057}"/>
              </a:ext>
            </a:extLst>
          </p:cNvPr>
          <p:cNvSpPr/>
          <p:nvPr/>
        </p:nvSpPr>
        <p:spPr>
          <a:xfrm>
            <a:off x="6309074" y="2149329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1457E88-EEEC-47D9-AE1B-F6B26EA6A131}"/>
              </a:ext>
            </a:extLst>
          </p:cNvPr>
          <p:cNvSpPr/>
          <p:nvPr/>
        </p:nvSpPr>
        <p:spPr>
          <a:xfrm>
            <a:off x="6309074" y="2477898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860D12-AF0B-44A9-8D41-E67B0821963F}"/>
              </a:ext>
            </a:extLst>
          </p:cNvPr>
          <p:cNvSpPr/>
          <p:nvPr/>
        </p:nvSpPr>
        <p:spPr>
          <a:xfrm>
            <a:off x="6892407" y="1408301"/>
            <a:ext cx="5615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存量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40DA834-55AE-4667-835E-DDE1FCCBCDD5}"/>
              </a:ext>
            </a:extLst>
          </p:cNvPr>
          <p:cNvSpPr/>
          <p:nvPr/>
        </p:nvSpPr>
        <p:spPr>
          <a:xfrm>
            <a:off x="6892407" y="1812371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56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D1FACA6-1522-4C60-B84C-BE5AB245B9CD}"/>
              </a:ext>
            </a:extLst>
          </p:cNvPr>
          <p:cNvSpPr/>
          <p:nvPr/>
        </p:nvSpPr>
        <p:spPr>
          <a:xfrm>
            <a:off x="6892407" y="2149329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55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4D9AC4C-B2CF-440B-AEF4-90B32AB6A7C0}"/>
              </a:ext>
            </a:extLst>
          </p:cNvPr>
          <p:cNvSpPr/>
          <p:nvPr/>
        </p:nvSpPr>
        <p:spPr>
          <a:xfrm>
            <a:off x="6892407" y="2477898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90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768AFF-64F1-4104-9D6F-EB9423AFFDE5}"/>
              </a:ext>
            </a:extLst>
          </p:cNvPr>
          <p:cNvSpPr/>
          <p:nvPr/>
        </p:nvSpPr>
        <p:spPr>
          <a:xfrm>
            <a:off x="7489582" y="1407952"/>
            <a:ext cx="8994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关联活动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2DF3E68-3668-491C-B864-F204315AE62C}"/>
              </a:ext>
            </a:extLst>
          </p:cNvPr>
          <p:cNvSpPr/>
          <p:nvPr/>
        </p:nvSpPr>
        <p:spPr>
          <a:xfrm>
            <a:off x="7489582" y="1812022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情人节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···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66E1A6F-71E4-45C1-87D1-997497BBF715}"/>
              </a:ext>
            </a:extLst>
          </p:cNvPr>
          <p:cNvSpPr/>
          <p:nvPr/>
        </p:nvSpPr>
        <p:spPr>
          <a:xfrm>
            <a:off x="7489582" y="2148980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汇都新人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E9270E2-BA2B-4632-9F7A-1376B9F6291B}"/>
              </a:ext>
            </a:extLst>
          </p:cNvPr>
          <p:cNvSpPr/>
          <p:nvPr/>
        </p:nvSpPr>
        <p:spPr>
          <a:xfrm>
            <a:off x="7489582" y="2477549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新年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48D778C-15B3-4B09-91AA-141A025DF33B}"/>
              </a:ext>
            </a:extLst>
          </p:cNvPr>
          <p:cNvSpPr/>
          <p:nvPr/>
        </p:nvSpPr>
        <p:spPr>
          <a:xfrm>
            <a:off x="8430501" y="1407952"/>
            <a:ext cx="8994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适用房型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C06CC33-4C58-4ACB-96C9-74FC8CF7E94E}"/>
              </a:ext>
            </a:extLst>
          </p:cNvPr>
          <p:cNvSpPr/>
          <p:nvPr/>
        </p:nvSpPr>
        <p:spPr>
          <a:xfrm>
            <a:off x="8430501" y="1812022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全部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06D4AD7-42CA-4AC4-8854-4FA68CF8E1DF}"/>
              </a:ext>
            </a:extLst>
          </p:cNvPr>
          <p:cNvSpPr/>
          <p:nvPr/>
        </p:nvSpPr>
        <p:spPr>
          <a:xfrm>
            <a:off x="8430501" y="2148980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大床房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FCB65D8-5C53-4242-A24C-ACF00ED796E8}"/>
              </a:ext>
            </a:extLst>
          </p:cNvPr>
          <p:cNvSpPr/>
          <p:nvPr/>
        </p:nvSpPr>
        <p:spPr>
          <a:xfrm>
            <a:off x="8430501" y="2477549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双床房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50B6665-C0FC-4F99-BCB1-3ADA666F8936}"/>
              </a:ext>
            </a:extLst>
          </p:cNvPr>
          <p:cNvSpPr/>
          <p:nvPr/>
        </p:nvSpPr>
        <p:spPr>
          <a:xfrm>
            <a:off x="7981866" y="2470733"/>
            <a:ext cx="411060" cy="141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平台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D6ACD24-FEC8-411B-A3F7-CC9987A6A065}"/>
              </a:ext>
            </a:extLst>
          </p:cNvPr>
          <p:cNvSpPr/>
          <p:nvPr/>
        </p:nvSpPr>
        <p:spPr>
          <a:xfrm>
            <a:off x="7966218" y="2150869"/>
            <a:ext cx="411060" cy="141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平台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0DB747A-4E5F-463D-B1FE-A89E890B81B0}"/>
              </a:ext>
            </a:extLst>
          </p:cNvPr>
          <p:cNvSpPr/>
          <p:nvPr/>
        </p:nvSpPr>
        <p:spPr>
          <a:xfrm>
            <a:off x="7977085" y="1818991"/>
            <a:ext cx="411060" cy="141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51777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DA433062-9D48-47E6-8A61-827A7776053A}"/>
              </a:ext>
            </a:extLst>
          </p:cNvPr>
          <p:cNvSpPr/>
          <p:nvPr/>
        </p:nvSpPr>
        <p:spPr>
          <a:xfrm>
            <a:off x="1595306" y="601910"/>
            <a:ext cx="9001387" cy="61680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90F22E-3F5F-4695-8580-038177344189}"/>
              </a:ext>
            </a:extLst>
          </p:cNvPr>
          <p:cNvSpPr/>
          <p:nvPr/>
        </p:nvSpPr>
        <p:spPr>
          <a:xfrm>
            <a:off x="3130491" y="1374745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1A8520F-E02C-47DE-9C6E-8D5D8797F665}"/>
              </a:ext>
            </a:extLst>
          </p:cNvPr>
          <p:cNvSpPr/>
          <p:nvPr/>
        </p:nvSpPr>
        <p:spPr>
          <a:xfrm>
            <a:off x="3130490" y="245063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名称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864090-CFA8-424C-98C4-B13094D694A5}"/>
              </a:ext>
            </a:extLst>
          </p:cNvPr>
          <p:cNvSpPr/>
          <p:nvPr/>
        </p:nvSpPr>
        <p:spPr>
          <a:xfrm>
            <a:off x="5162023" y="722851"/>
            <a:ext cx="2060897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平台创建优惠券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E9A65A3-6577-4835-BC77-CB1F58CAAFA2}"/>
              </a:ext>
            </a:extLst>
          </p:cNvPr>
          <p:cNvSpPr/>
          <p:nvPr/>
        </p:nvSpPr>
        <p:spPr>
          <a:xfrm>
            <a:off x="3130490" y="2974945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数量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C2983C7-640E-4E5C-91C8-E47793F70035}"/>
              </a:ext>
            </a:extLst>
          </p:cNvPr>
          <p:cNvSpPr/>
          <p:nvPr/>
        </p:nvSpPr>
        <p:spPr>
          <a:xfrm>
            <a:off x="5162025" y="1374745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折扣</a:t>
            </a: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62A8483A-15CD-4EAB-BB3D-E2E9B7D07C36}"/>
              </a:ext>
            </a:extLst>
          </p:cNvPr>
          <p:cNvSpPr/>
          <p:nvPr/>
        </p:nvSpPr>
        <p:spPr>
          <a:xfrm rot="10800000">
            <a:off x="8600110" y="1479605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CFD5F26-1A82-40BE-B1DD-E466BB722C85}"/>
              </a:ext>
            </a:extLst>
          </p:cNvPr>
          <p:cNvSpPr/>
          <p:nvPr/>
        </p:nvSpPr>
        <p:spPr>
          <a:xfrm>
            <a:off x="3130489" y="188647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满减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0946AA-2BE0-45E9-8263-3879C4EA1AED}"/>
              </a:ext>
            </a:extLst>
          </p:cNvPr>
          <p:cNvSpPr/>
          <p:nvPr/>
        </p:nvSpPr>
        <p:spPr>
          <a:xfrm>
            <a:off x="5162024" y="2450633"/>
            <a:ext cx="374778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新人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折优惠券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FC180E2-0B6B-422A-B7F1-9AD34E3B9264}"/>
              </a:ext>
            </a:extLst>
          </p:cNvPr>
          <p:cNvSpPr/>
          <p:nvPr/>
        </p:nvSpPr>
        <p:spPr>
          <a:xfrm>
            <a:off x="5162025" y="2970751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91BBA5-7B6F-4F70-B479-AF98B7462E1C}"/>
              </a:ext>
            </a:extLst>
          </p:cNvPr>
          <p:cNvSpPr/>
          <p:nvPr/>
        </p:nvSpPr>
        <p:spPr>
          <a:xfrm>
            <a:off x="3130489" y="3526521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关联活动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386856E-0759-4B82-92B8-0661BCCA5420}"/>
              </a:ext>
            </a:extLst>
          </p:cNvPr>
          <p:cNvSpPr/>
          <p:nvPr/>
        </p:nvSpPr>
        <p:spPr>
          <a:xfrm>
            <a:off x="3130488" y="405083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适用房型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A0272D-1494-4862-ACBC-095C8F235A4F}"/>
              </a:ext>
            </a:extLst>
          </p:cNvPr>
          <p:cNvSpPr/>
          <p:nvPr/>
        </p:nvSpPr>
        <p:spPr>
          <a:xfrm>
            <a:off x="5162024" y="4050833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全部</a:t>
            </a: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3B160CB5-C761-4104-BE97-187BDCD4D013}"/>
              </a:ext>
            </a:extLst>
          </p:cNvPr>
          <p:cNvSpPr/>
          <p:nvPr/>
        </p:nvSpPr>
        <p:spPr>
          <a:xfrm rot="10800000">
            <a:off x="8600110" y="4161986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8733DFD-CED4-4A12-9073-160007DD946C}"/>
              </a:ext>
            </a:extLst>
          </p:cNvPr>
          <p:cNvSpPr/>
          <p:nvPr/>
        </p:nvSpPr>
        <p:spPr>
          <a:xfrm>
            <a:off x="5162024" y="3522327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情人节钜惠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FA62C6B3-A134-47E8-9D45-CAF0924D5C21}"/>
              </a:ext>
            </a:extLst>
          </p:cNvPr>
          <p:cNvSpPr/>
          <p:nvPr/>
        </p:nvSpPr>
        <p:spPr>
          <a:xfrm rot="10800000">
            <a:off x="8600110" y="3633480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8DDB15-E42F-45EB-8946-47384241F4F9}"/>
              </a:ext>
            </a:extLst>
          </p:cNvPr>
          <p:cNvSpPr/>
          <p:nvPr/>
        </p:nvSpPr>
        <p:spPr>
          <a:xfrm>
            <a:off x="3130488" y="4579864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备注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7F4278E-4A5B-4D8F-8C4C-63F8EDED9458}"/>
              </a:ext>
            </a:extLst>
          </p:cNvPr>
          <p:cNvSpPr/>
          <p:nvPr/>
        </p:nvSpPr>
        <p:spPr>
          <a:xfrm>
            <a:off x="5162024" y="4579864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6414278-573E-4AF4-8D93-9F54EEA0AC0E}"/>
              </a:ext>
            </a:extLst>
          </p:cNvPr>
          <p:cNvSpPr/>
          <p:nvPr/>
        </p:nvSpPr>
        <p:spPr>
          <a:xfrm>
            <a:off x="5295549" y="5767431"/>
            <a:ext cx="1600900" cy="3677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确定创建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CECFB49-7FF1-4EE8-A1AF-4A5642A7E5B6}"/>
              </a:ext>
            </a:extLst>
          </p:cNvPr>
          <p:cNvSpPr/>
          <p:nvPr/>
        </p:nvSpPr>
        <p:spPr>
          <a:xfrm>
            <a:off x="5162024" y="1881229"/>
            <a:ext cx="374778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90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66559FD-9999-403B-AC44-696B115C410A}"/>
              </a:ext>
            </a:extLst>
          </p:cNvPr>
          <p:cNvSpPr txBox="1"/>
          <p:nvPr/>
        </p:nvSpPr>
        <p:spPr>
          <a:xfrm>
            <a:off x="8909806" y="185411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例：</a:t>
            </a:r>
            <a:r>
              <a:rPr lang="en-US" altLang="zh-CN" sz="1600" dirty="0"/>
              <a:t>90</a:t>
            </a:r>
            <a:r>
              <a:rPr lang="zh-CN" altLang="en-US" sz="1600" dirty="0"/>
              <a:t>即为</a:t>
            </a:r>
            <a:r>
              <a:rPr lang="en-US" altLang="zh-CN" sz="1600" dirty="0"/>
              <a:t>9</a:t>
            </a:r>
            <a:r>
              <a:rPr lang="zh-CN" altLang="en-US" sz="1600" dirty="0"/>
              <a:t>折</a:t>
            </a:r>
          </a:p>
        </p:txBody>
      </p:sp>
    </p:spTree>
    <p:extLst>
      <p:ext uri="{BB962C8B-B14F-4D97-AF65-F5344CB8AC3E}">
        <p14:creationId xmlns:p14="http://schemas.microsoft.com/office/powerpoint/2010/main" val="383667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8979-6B95-4AF5-89FF-36995FB4DB98}"/>
              </a:ext>
            </a:extLst>
          </p:cNvPr>
          <p:cNvSpPr/>
          <p:nvPr/>
        </p:nvSpPr>
        <p:spPr>
          <a:xfrm>
            <a:off x="159390" y="601910"/>
            <a:ext cx="11945923" cy="56541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678F09-4C3E-48E9-B8CF-E934D1D0FB9E}"/>
              </a:ext>
            </a:extLst>
          </p:cNvPr>
          <p:cNvSpPr/>
          <p:nvPr/>
        </p:nvSpPr>
        <p:spPr>
          <a:xfrm>
            <a:off x="5295549" y="696111"/>
            <a:ext cx="1717545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商家参与活动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B138C62-D090-4580-B835-D400F6192BA4}"/>
              </a:ext>
            </a:extLst>
          </p:cNvPr>
          <p:cNvSpPr/>
          <p:nvPr/>
        </p:nvSpPr>
        <p:spPr>
          <a:xfrm>
            <a:off x="10763786" y="1406205"/>
            <a:ext cx="12579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D5A48A7-62EE-456F-B706-485679F271EE}"/>
              </a:ext>
            </a:extLst>
          </p:cNvPr>
          <p:cNvSpPr/>
          <p:nvPr/>
        </p:nvSpPr>
        <p:spPr>
          <a:xfrm>
            <a:off x="10763786" y="1810275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4F3DCF1-472A-4F53-BF47-D3ED49A19C6A}"/>
              </a:ext>
            </a:extLst>
          </p:cNvPr>
          <p:cNvSpPr/>
          <p:nvPr/>
        </p:nvSpPr>
        <p:spPr>
          <a:xfrm>
            <a:off x="10774617" y="2196867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81CCDE9-01B3-4AD2-B8E1-BEB11046D7BE}"/>
              </a:ext>
            </a:extLst>
          </p:cNvPr>
          <p:cNvSpPr/>
          <p:nvPr/>
        </p:nvSpPr>
        <p:spPr>
          <a:xfrm>
            <a:off x="11034430" y="1860016"/>
            <a:ext cx="730231" cy="2060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参与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5421052-9742-489E-88A5-659327BAD57F}"/>
              </a:ext>
            </a:extLst>
          </p:cNvPr>
          <p:cNvSpPr/>
          <p:nvPr/>
        </p:nvSpPr>
        <p:spPr>
          <a:xfrm>
            <a:off x="10830187" y="2249052"/>
            <a:ext cx="541540" cy="20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已参加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F95C0A1-BA86-4AC5-9500-8A6293368540}"/>
              </a:ext>
            </a:extLst>
          </p:cNvPr>
          <p:cNvSpPr/>
          <p:nvPr/>
        </p:nvSpPr>
        <p:spPr>
          <a:xfrm>
            <a:off x="255178" y="1408301"/>
            <a:ext cx="9622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名称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9F0EE02-CE84-407D-80D9-675969C8576B}"/>
              </a:ext>
            </a:extLst>
          </p:cNvPr>
          <p:cNvSpPr/>
          <p:nvPr/>
        </p:nvSpPr>
        <p:spPr>
          <a:xfrm>
            <a:off x="8684373" y="1399912"/>
            <a:ext cx="96334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备注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10D1E3-CEDB-476D-BD09-57A41A9E2BC2}"/>
              </a:ext>
            </a:extLst>
          </p:cNvPr>
          <p:cNvSpPr/>
          <p:nvPr/>
        </p:nvSpPr>
        <p:spPr>
          <a:xfrm>
            <a:off x="255178" y="1812371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情人节钜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D8994E2-31A1-4732-8649-8BEBC2A9780B}"/>
              </a:ext>
            </a:extLst>
          </p:cNvPr>
          <p:cNvSpPr/>
          <p:nvPr/>
        </p:nvSpPr>
        <p:spPr>
          <a:xfrm>
            <a:off x="8684373" y="1803982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8C3F16F-63FB-4182-A5E5-3D344CD95CF2}"/>
              </a:ext>
            </a:extLst>
          </p:cNvPr>
          <p:cNvSpPr/>
          <p:nvPr/>
        </p:nvSpPr>
        <p:spPr>
          <a:xfrm>
            <a:off x="255178" y="2216441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新人优惠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840F95C-D56C-4727-8468-69FD23C764A1}"/>
              </a:ext>
            </a:extLst>
          </p:cNvPr>
          <p:cNvSpPr/>
          <p:nvPr/>
        </p:nvSpPr>
        <p:spPr>
          <a:xfrm>
            <a:off x="8684373" y="2208052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6AE91F8-9312-46D4-9C42-62CAD1BDC8CF}"/>
              </a:ext>
            </a:extLst>
          </p:cNvPr>
          <p:cNvSpPr/>
          <p:nvPr/>
        </p:nvSpPr>
        <p:spPr>
          <a:xfrm>
            <a:off x="255178" y="2605480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新年优惠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B4140FCC-BECD-4AFA-9497-12A37E863D80}"/>
              </a:ext>
            </a:extLst>
          </p:cNvPr>
          <p:cNvSpPr/>
          <p:nvPr/>
        </p:nvSpPr>
        <p:spPr>
          <a:xfrm>
            <a:off x="8684373" y="2597091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4797105-0FD8-47BC-9974-2823BE69B377}"/>
              </a:ext>
            </a:extLst>
          </p:cNvPr>
          <p:cNvSpPr/>
          <p:nvPr/>
        </p:nvSpPr>
        <p:spPr>
          <a:xfrm>
            <a:off x="9726100" y="1400944"/>
            <a:ext cx="96334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状态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03E7D45-EF60-477D-B3AF-B85535673235}"/>
              </a:ext>
            </a:extLst>
          </p:cNvPr>
          <p:cNvSpPr/>
          <p:nvPr/>
        </p:nvSpPr>
        <p:spPr>
          <a:xfrm>
            <a:off x="9726100" y="1805014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待开始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5582057-3979-4094-8346-02AD696FFAD8}"/>
              </a:ext>
            </a:extLst>
          </p:cNvPr>
          <p:cNvSpPr/>
          <p:nvPr/>
        </p:nvSpPr>
        <p:spPr>
          <a:xfrm>
            <a:off x="9726100" y="2195882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待开始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881876E3-7EA5-454C-9435-0F4911B5A86B}"/>
              </a:ext>
            </a:extLst>
          </p:cNvPr>
          <p:cNvSpPr/>
          <p:nvPr/>
        </p:nvSpPr>
        <p:spPr>
          <a:xfrm>
            <a:off x="9718405" y="2603715"/>
            <a:ext cx="963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进行中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6A0643C6-AECB-4EE5-A391-A6A59EB9E044}"/>
              </a:ext>
            </a:extLst>
          </p:cNvPr>
          <p:cNvSpPr/>
          <p:nvPr/>
        </p:nvSpPr>
        <p:spPr>
          <a:xfrm>
            <a:off x="1286681" y="1408550"/>
            <a:ext cx="171754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开始时间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D72EFB14-03F1-44A7-BDFE-9E28FC73BFC5}"/>
              </a:ext>
            </a:extLst>
          </p:cNvPr>
          <p:cNvSpPr/>
          <p:nvPr/>
        </p:nvSpPr>
        <p:spPr>
          <a:xfrm>
            <a:off x="1286681" y="1812620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084C2EB-2D3E-494F-BE13-231BBA253C45}"/>
              </a:ext>
            </a:extLst>
          </p:cNvPr>
          <p:cNvSpPr/>
          <p:nvPr/>
        </p:nvSpPr>
        <p:spPr>
          <a:xfrm>
            <a:off x="3073437" y="1406205"/>
            <a:ext cx="180834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结束时间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702BE87-4580-4082-9553-D6BD18CD0BAD}"/>
              </a:ext>
            </a:extLst>
          </p:cNvPr>
          <p:cNvSpPr/>
          <p:nvPr/>
        </p:nvSpPr>
        <p:spPr>
          <a:xfrm>
            <a:off x="3073437" y="1810275"/>
            <a:ext cx="1808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8825806-12AE-4D95-8C5B-C115A81467AE}"/>
              </a:ext>
            </a:extLst>
          </p:cNvPr>
          <p:cNvSpPr/>
          <p:nvPr/>
        </p:nvSpPr>
        <p:spPr>
          <a:xfrm>
            <a:off x="1286681" y="2216690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143749F-E0D0-466A-98DD-F3B90D592819}"/>
              </a:ext>
            </a:extLst>
          </p:cNvPr>
          <p:cNvSpPr/>
          <p:nvPr/>
        </p:nvSpPr>
        <p:spPr>
          <a:xfrm>
            <a:off x="3073437" y="2214345"/>
            <a:ext cx="1808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04F3ACAA-51D9-43D8-A5C5-C6F436414D06}"/>
              </a:ext>
            </a:extLst>
          </p:cNvPr>
          <p:cNvSpPr/>
          <p:nvPr/>
        </p:nvSpPr>
        <p:spPr>
          <a:xfrm>
            <a:off x="1286681" y="2612371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919DC07-E4BC-4B45-9540-27043E8F0FB9}"/>
              </a:ext>
            </a:extLst>
          </p:cNvPr>
          <p:cNvSpPr/>
          <p:nvPr/>
        </p:nvSpPr>
        <p:spPr>
          <a:xfrm>
            <a:off x="3073437" y="2610026"/>
            <a:ext cx="180834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63581B1-6AC5-438A-BE31-403FA529D714}"/>
              </a:ext>
            </a:extLst>
          </p:cNvPr>
          <p:cNvSpPr/>
          <p:nvPr/>
        </p:nvSpPr>
        <p:spPr>
          <a:xfrm>
            <a:off x="4936176" y="1400923"/>
            <a:ext cx="171754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创建时间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79C6873-84C1-40CD-8D9E-C5AD6E027F14}"/>
              </a:ext>
            </a:extLst>
          </p:cNvPr>
          <p:cNvSpPr/>
          <p:nvPr/>
        </p:nvSpPr>
        <p:spPr>
          <a:xfrm>
            <a:off x="4936176" y="1804993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3567187-5454-4028-B0AF-B815114BA61B}"/>
              </a:ext>
            </a:extLst>
          </p:cNvPr>
          <p:cNvSpPr/>
          <p:nvPr/>
        </p:nvSpPr>
        <p:spPr>
          <a:xfrm>
            <a:off x="6697764" y="1398578"/>
            <a:ext cx="194318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更新时间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7579064-3A1A-4CFF-9298-90455DFBC305}"/>
              </a:ext>
            </a:extLst>
          </p:cNvPr>
          <p:cNvSpPr/>
          <p:nvPr/>
        </p:nvSpPr>
        <p:spPr>
          <a:xfrm>
            <a:off x="6697764" y="1802648"/>
            <a:ext cx="19431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FC0BEB0-8D75-4477-9F9C-8F44957D82A1}"/>
              </a:ext>
            </a:extLst>
          </p:cNvPr>
          <p:cNvSpPr/>
          <p:nvPr/>
        </p:nvSpPr>
        <p:spPr>
          <a:xfrm>
            <a:off x="4936176" y="2209063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1BC1547-123E-4ED1-BC09-5903657A8444}"/>
              </a:ext>
            </a:extLst>
          </p:cNvPr>
          <p:cNvSpPr/>
          <p:nvPr/>
        </p:nvSpPr>
        <p:spPr>
          <a:xfrm>
            <a:off x="6697764" y="2206718"/>
            <a:ext cx="19431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564E27F9-F06C-41A7-9971-645375A4360B}"/>
              </a:ext>
            </a:extLst>
          </p:cNvPr>
          <p:cNvSpPr/>
          <p:nvPr/>
        </p:nvSpPr>
        <p:spPr>
          <a:xfrm>
            <a:off x="4936176" y="2604744"/>
            <a:ext cx="171754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 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ABAF6C4-166B-485F-9E64-E2FD776BB710}"/>
              </a:ext>
            </a:extLst>
          </p:cNvPr>
          <p:cNvSpPr/>
          <p:nvPr/>
        </p:nvSpPr>
        <p:spPr>
          <a:xfrm>
            <a:off x="6697764" y="2602399"/>
            <a:ext cx="19431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3095C44-C55C-4DB5-AD20-1E4FBE64173B}"/>
              </a:ext>
            </a:extLst>
          </p:cNvPr>
          <p:cNvSpPr/>
          <p:nvPr/>
        </p:nvSpPr>
        <p:spPr>
          <a:xfrm>
            <a:off x="10775509" y="2603715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68DC242-899C-4186-8CD2-7F303773CD83}"/>
              </a:ext>
            </a:extLst>
          </p:cNvPr>
          <p:cNvSpPr/>
          <p:nvPr/>
        </p:nvSpPr>
        <p:spPr>
          <a:xfrm>
            <a:off x="11417417" y="2655900"/>
            <a:ext cx="541540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BF4C2F73-08FB-4489-8E38-ADBEB33224D2}"/>
              </a:ext>
            </a:extLst>
          </p:cNvPr>
          <p:cNvSpPr/>
          <p:nvPr/>
        </p:nvSpPr>
        <p:spPr>
          <a:xfrm>
            <a:off x="11427297" y="2237236"/>
            <a:ext cx="541540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7835BAE-6CF1-434F-A91A-BC53D531BE07}"/>
              </a:ext>
            </a:extLst>
          </p:cNvPr>
          <p:cNvSpPr/>
          <p:nvPr/>
        </p:nvSpPr>
        <p:spPr>
          <a:xfrm>
            <a:off x="10821976" y="2651696"/>
            <a:ext cx="541540" cy="20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已参加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64890B-749B-4F8B-B328-501B98B87A93}"/>
              </a:ext>
            </a:extLst>
          </p:cNvPr>
          <p:cNvSpPr txBox="1"/>
          <p:nvPr/>
        </p:nvSpPr>
        <p:spPr>
          <a:xfrm>
            <a:off x="461394" y="753261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已加入智享未来活动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EF80B55-6115-4D95-BC8B-AB7BFFCE67CA}"/>
              </a:ext>
            </a:extLst>
          </p:cNvPr>
          <p:cNvSpPr txBox="1"/>
          <p:nvPr/>
        </p:nvSpPr>
        <p:spPr>
          <a:xfrm>
            <a:off x="1893419" y="77823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11090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8979-6B95-4AF5-89FF-36995FB4DB98}"/>
              </a:ext>
            </a:extLst>
          </p:cNvPr>
          <p:cNvSpPr/>
          <p:nvPr/>
        </p:nvSpPr>
        <p:spPr>
          <a:xfrm>
            <a:off x="159390" y="601910"/>
            <a:ext cx="11945923" cy="56541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508873-A89D-45B0-8961-CD55C619B607}"/>
              </a:ext>
            </a:extLst>
          </p:cNvPr>
          <p:cNvSpPr/>
          <p:nvPr/>
        </p:nvSpPr>
        <p:spPr>
          <a:xfrm>
            <a:off x="255178" y="1408301"/>
            <a:ext cx="9622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名称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678F09-4C3E-48E9-B8CF-E934D1D0FB9E}"/>
              </a:ext>
            </a:extLst>
          </p:cNvPr>
          <p:cNvSpPr/>
          <p:nvPr/>
        </p:nvSpPr>
        <p:spPr>
          <a:xfrm>
            <a:off x="5108895" y="696111"/>
            <a:ext cx="2021747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商家查看优惠券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CFF919-1760-440B-9CB7-D622BFBAE598}"/>
              </a:ext>
            </a:extLst>
          </p:cNvPr>
          <p:cNvSpPr/>
          <p:nvPr/>
        </p:nvSpPr>
        <p:spPr>
          <a:xfrm>
            <a:off x="9360567" y="1408301"/>
            <a:ext cx="58915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备注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67CF8C3-6581-4BE0-8EA4-250EFBDC6145}"/>
              </a:ext>
            </a:extLst>
          </p:cNvPr>
          <p:cNvSpPr/>
          <p:nvPr/>
        </p:nvSpPr>
        <p:spPr>
          <a:xfrm>
            <a:off x="255178" y="1812371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汇都酒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····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7EF4BEF-4040-4FE9-87A5-1F419F36F567}"/>
              </a:ext>
            </a:extLst>
          </p:cNvPr>
          <p:cNvSpPr/>
          <p:nvPr/>
        </p:nvSpPr>
        <p:spPr>
          <a:xfrm>
            <a:off x="9360567" y="1812371"/>
            <a:ext cx="58915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72ED52-3945-47F6-9582-181EC8CF49AB}"/>
              </a:ext>
            </a:extLst>
          </p:cNvPr>
          <p:cNvSpPr/>
          <p:nvPr/>
        </p:nvSpPr>
        <p:spPr>
          <a:xfrm>
            <a:off x="255178" y="2149329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新人优惠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012235-63D2-42EE-9BBE-28C6C0A555BB}"/>
              </a:ext>
            </a:extLst>
          </p:cNvPr>
          <p:cNvSpPr/>
          <p:nvPr/>
        </p:nvSpPr>
        <p:spPr>
          <a:xfrm>
            <a:off x="9360567" y="2149329"/>
            <a:ext cx="58915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68C491C-3E1A-4553-AF6C-1C4CE0EFED32}"/>
              </a:ext>
            </a:extLst>
          </p:cNvPr>
          <p:cNvSpPr/>
          <p:nvPr/>
        </p:nvSpPr>
        <p:spPr>
          <a:xfrm>
            <a:off x="255178" y="2479645"/>
            <a:ext cx="9622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新年优惠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2CA7B1-CF49-4B20-B0E1-A949FF5E147B}"/>
              </a:ext>
            </a:extLst>
          </p:cNvPr>
          <p:cNvSpPr/>
          <p:nvPr/>
        </p:nvSpPr>
        <p:spPr>
          <a:xfrm>
            <a:off x="9360567" y="2479645"/>
            <a:ext cx="58915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备注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B138C62-D090-4580-B835-D400F6192BA4}"/>
              </a:ext>
            </a:extLst>
          </p:cNvPr>
          <p:cNvSpPr/>
          <p:nvPr/>
        </p:nvSpPr>
        <p:spPr>
          <a:xfrm>
            <a:off x="10755397" y="1406205"/>
            <a:ext cx="1257993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操作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D5A48A7-62EE-456F-B706-485679F271EE}"/>
              </a:ext>
            </a:extLst>
          </p:cNvPr>
          <p:cNvSpPr/>
          <p:nvPr/>
        </p:nvSpPr>
        <p:spPr>
          <a:xfrm>
            <a:off x="10755397" y="1810275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603F08A-0F2E-4E45-9751-646574F04C34}"/>
              </a:ext>
            </a:extLst>
          </p:cNvPr>
          <p:cNvSpPr/>
          <p:nvPr/>
        </p:nvSpPr>
        <p:spPr>
          <a:xfrm>
            <a:off x="11191339" y="1861393"/>
            <a:ext cx="387623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947EA6C-0410-475B-A750-9AA2A0998CE3}"/>
              </a:ext>
            </a:extLst>
          </p:cNvPr>
          <p:cNvSpPr/>
          <p:nvPr/>
        </p:nvSpPr>
        <p:spPr>
          <a:xfrm>
            <a:off x="11601789" y="1861393"/>
            <a:ext cx="387623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删除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B5A40D-705A-42DD-A432-0654C0B610F3}"/>
              </a:ext>
            </a:extLst>
          </p:cNvPr>
          <p:cNvSpPr/>
          <p:nvPr/>
        </p:nvSpPr>
        <p:spPr>
          <a:xfrm>
            <a:off x="10755397" y="2147582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4F3DCF1-472A-4F53-BF47-D3ED49A19C6A}"/>
              </a:ext>
            </a:extLst>
          </p:cNvPr>
          <p:cNvSpPr/>
          <p:nvPr/>
        </p:nvSpPr>
        <p:spPr>
          <a:xfrm>
            <a:off x="10766228" y="2482093"/>
            <a:ext cx="125799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F708DC3-4356-4086-9244-4C96E9B52129}"/>
              </a:ext>
            </a:extLst>
          </p:cNvPr>
          <p:cNvSpPr/>
          <p:nvPr/>
        </p:nvSpPr>
        <p:spPr>
          <a:xfrm>
            <a:off x="9982898" y="1406205"/>
            <a:ext cx="73161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状态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B7AF803-DCFF-4913-B9A4-95B42195A46F}"/>
              </a:ext>
            </a:extLst>
          </p:cNvPr>
          <p:cNvSpPr/>
          <p:nvPr/>
        </p:nvSpPr>
        <p:spPr>
          <a:xfrm>
            <a:off x="9982898" y="1810275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待发布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72F1357-67B5-4401-A0C1-4A7B6E4EB665}"/>
              </a:ext>
            </a:extLst>
          </p:cNvPr>
          <p:cNvSpPr/>
          <p:nvPr/>
        </p:nvSpPr>
        <p:spPr>
          <a:xfrm>
            <a:off x="9982898" y="2147233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待开始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CF03767-A009-4773-A0BA-6BD9A67E6ADE}"/>
              </a:ext>
            </a:extLst>
          </p:cNvPr>
          <p:cNvSpPr/>
          <p:nvPr/>
        </p:nvSpPr>
        <p:spPr>
          <a:xfrm>
            <a:off x="9982898" y="2485938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进行中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1722263-DAA1-4539-B438-11F5B9A277FF}"/>
              </a:ext>
            </a:extLst>
          </p:cNvPr>
          <p:cNvSpPr/>
          <p:nvPr/>
        </p:nvSpPr>
        <p:spPr>
          <a:xfrm>
            <a:off x="5880610" y="4407700"/>
            <a:ext cx="2869905" cy="34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已发布的活动理论只能更改存量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C60BC00-A02A-43C8-B43E-FD96486B8A8E}"/>
              </a:ext>
            </a:extLst>
          </p:cNvPr>
          <p:cNvSpPr/>
          <p:nvPr/>
        </p:nvSpPr>
        <p:spPr>
          <a:xfrm>
            <a:off x="2989960" y="1410297"/>
            <a:ext cx="16277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开始时间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473088E-C04C-45CA-84EB-99EC2333BBCE}"/>
              </a:ext>
            </a:extLst>
          </p:cNvPr>
          <p:cNvSpPr/>
          <p:nvPr/>
        </p:nvSpPr>
        <p:spPr>
          <a:xfrm>
            <a:off x="2989960" y="1814367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82F2FB5-B6F7-4401-984F-3EF5EB31D189}"/>
              </a:ext>
            </a:extLst>
          </p:cNvPr>
          <p:cNvSpPr/>
          <p:nvPr/>
        </p:nvSpPr>
        <p:spPr>
          <a:xfrm>
            <a:off x="4650881" y="1407952"/>
            <a:ext cx="162772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结束时间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771CDF2-6072-4FAD-BA93-92E4F3B2C6F6}"/>
              </a:ext>
            </a:extLst>
          </p:cNvPr>
          <p:cNvSpPr/>
          <p:nvPr/>
        </p:nvSpPr>
        <p:spPr>
          <a:xfrm>
            <a:off x="4650881" y="1812022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AD9D378-3788-4A4D-9861-16D4FFAC3C8B}"/>
              </a:ext>
            </a:extLst>
          </p:cNvPr>
          <p:cNvSpPr/>
          <p:nvPr/>
        </p:nvSpPr>
        <p:spPr>
          <a:xfrm>
            <a:off x="255177" y="761825"/>
            <a:ext cx="1531677" cy="3020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新建自有优惠券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84F848D-166C-4B9A-8AB3-58FC8346C4D7}"/>
              </a:ext>
            </a:extLst>
          </p:cNvPr>
          <p:cNvSpPr/>
          <p:nvPr/>
        </p:nvSpPr>
        <p:spPr>
          <a:xfrm>
            <a:off x="2989960" y="2151325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6184F3C-8B99-4C04-A34C-EB847E84A31A}"/>
              </a:ext>
            </a:extLst>
          </p:cNvPr>
          <p:cNvSpPr/>
          <p:nvPr/>
        </p:nvSpPr>
        <p:spPr>
          <a:xfrm>
            <a:off x="4650881" y="2148980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229193C-AAC0-458D-A6FE-D57A51CB01C4}"/>
              </a:ext>
            </a:extLst>
          </p:cNvPr>
          <p:cNvSpPr/>
          <p:nvPr/>
        </p:nvSpPr>
        <p:spPr>
          <a:xfrm>
            <a:off x="2989960" y="2479894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2020-02-02 00:00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D4C4495-B5A5-4F69-A4B6-E7DF74D8453A}"/>
              </a:ext>
            </a:extLst>
          </p:cNvPr>
          <p:cNvSpPr/>
          <p:nvPr/>
        </p:nvSpPr>
        <p:spPr>
          <a:xfrm>
            <a:off x="4650881" y="2485938"/>
            <a:ext cx="162772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2020-02-05 24:00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F87D1FA-47A9-46B8-B557-F0BE544FFA5D}"/>
              </a:ext>
            </a:extLst>
          </p:cNvPr>
          <p:cNvSpPr/>
          <p:nvPr/>
        </p:nvSpPr>
        <p:spPr>
          <a:xfrm>
            <a:off x="10781611" y="1861393"/>
            <a:ext cx="387623" cy="20604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发布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95F0B4A-FB51-40A6-A030-6AB5D28F5F78}"/>
              </a:ext>
            </a:extLst>
          </p:cNvPr>
          <p:cNvSpPr/>
          <p:nvPr/>
        </p:nvSpPr>
        <p:spPr>
          <a:xfrm>
            <a:off x="9982898" y="2814954"/>
            <a:ext cx="73161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已过期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4C5581B-28E7-4716-9A5C-6F90357AAEEA}"/>
              </a:ext>
            </a:extLst>
          </p:cNvPr>
          <p:cNvSpPr/>
          <p:nvPr/>
        </p:nvSpPr>
        <p:spPr>
          <a:xfrm>
            <a:off x="11186012" y="2198773"/>
            <a:ext cx="387623" cy="2060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修改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896AC4B8-A6A7-4D72-A74F-59F1C818378A}"/>
              </a:ext>
            </a:extLst>
          </p:cNvPr>
          <p:cNvSpPr/>
          <p:nvPr/>
        </p:nvSpPr>
        <p:spPr>
          <a:xfrm>
            <a:off x="11577170" y="2533629"/>
            <a:ext cx="387623" cy="206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AF0DE8-5735-4018-B98E-0E316C093051}"/>
              </a:ext>
            </a:extLst>
          </p:cNvPr>
          <p:cNvCxnSpPr>
            <a:cxnSpLocks/>
            <a:endCxn id="172" idx="1"/>
          </p:cNvCxnSpPr>
          <p:nvPr/>
        </p:nvCxnSpPr>
        <p:spPr>
          <a:xfrm flipV="1">
            <a:off x="8765274" y="2301794"/>
            <a:ext cx="2420738" cy="21605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18B3069-34E3-4A47-AAC0-ED55DE00815A}"/>
              </a:ext>
            </a:extLst>
          </p:cNvPr>
          <p:cNvSpPr/>
          <p:nvPr/>
        </p:nvSpPr>
        <p:spPr>
          <a:xfrm>
            <a:off x="2107528" y="761825"/>
            <a:ext cx="1402137" cy="3020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参与平台活动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388E53F-CC03-4613-B48C-49224FD25EF4}"/>
              </a:ext>
            </a:extLst>
          </p:cNvPr>
          <p:cNvSpPr/>
          <p:nvPr/>
        </p:nvSpPr>
        <p:spPr>
          <a:xfrm>
            <a:off x="1256427" y="1410646"/>
            <a:ext cx="58915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1E16F86-620C-4A9E-B6F8-6646088249BA}"/>
              </a:ext>
            </a:extLst>
          </p:cNvPr>
          <p:cNvSpPr/>
          <p:nvPr/>
        </p:nvSpPr>
        <p:spPr>
          <a:xfrm>
            <a:off x="1256427" y="1814716"/>
            <a:ext cx="58915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满减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90158AC-C014-4A7D-BC4E-911DD2345253}"/>
              </a:ext>
            </a:extLst>
          </p:cNvPr>
          <p:cNvSpPr/>
          <p:nvPr/>
        </p:nvSpPr>
        <p:spPr>
          <a:xfrm>
            <a:off x="1884534" y="1407952"/>
            <a:ext cx="1058081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优惠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A8BBFD-D6CC-42E1-B891-2453E4F007DC}"/>
              </a:ext>
            </a:extLst>
          </p:cNvPr>
          <p:cNvSpPr/>
          <p:nvPr/>
        </p:nvSpPr>
        <p:spPr>
          <a:xfrm>
            <a:off x="1884534" y="1812022"/>
            <a:ext cx="10580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减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A2C44D3-6456-46ED-BD6D-C570C1F028DC}"/>
              </a:ext>
            </a:extLst>
          </p:cNvPr>
          <p:cNvSpPr/>
          <p:nvPr/>
        </p:nvSpPr>
        <p:spPr>
          <a:xfrm>
            <a:off x="1256427" y="2151674"/>
            <a:ext cx="58915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折扣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D55EE63-B2B3-4CFC-8CF4-562641D75451}"/>
              </a:ext>
            </a:extLst>
          </p:cNvPr>
          <p:cNvSpPr/>
          <p:nvPr/>
        </p:nvSpPr>
        <p:spPr>
          <a:xfrm>
            <a:off x="1884534" y="2148980"/>
            <a:ext cx="10580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折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D3F750-AEC1-4983-908D-F969CA23FDE7}"/>
              </a:ext>
            </a:extLst>
          </p:cNvPr>
          <p:cNvSpPr/>
          <p:nvPr/>
        </p:nvSpPr>
        <p:spPr>
          <a:xfrm>
            <a:off x="1256427" y="2480243"/>
            <a:ext cx="58915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E975F0C-772E-4D9B-B429-419F502B35D6}"/>
              </a:ext>
            </a:extLst>
          </p:cNvPr>
          <p:cNvSpPr/>
          <p:nvPr/>
        </p:nvSpPr>
        <p:spPr>
          <a:xfrm>
            <a:off x="1884534" y="2477549"/>
            <a:ext cx="1058081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满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减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B012A9-CC1B-4872-9E3B-4D9AF1D51132}"/>
              </a:ext>
            </a:extLst>
          </p:cNvPr>
          <p:cNvSpPr/>
          <p:nvPr/>
        </p:nvSpPr>
        <p:spPr>
          <a:xfrm>
            <a:off x="6309074" y="1408301"/>
            <a:ext cx="5615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总量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CC7D995-A837-47B3-A491-5FEEA38B1B8B}"/>
              </a:ext>
            </a:extLst>
          </p:cNvPr>
          <p:cNvSpPr/>
          <p:nvPr/>
        </p:nvSpPr>
        <p:spPr>
          <a:xfrm>
            <a:off x="6309074" y="1812371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64E6DA-C45C-48E2-9E50-BD0C416E8057}"/>
              </a:ext>
            </a:extLst>
          </p:cNvPr>
          <p:cNvSpPr/>
          <p:nvPr/>
        </p:nvSpPr>
        <p:spPr>
          <a:xfrm>
            <a:off x="6309074" y="2149329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1457E88-EEEC-47D9-AE1B-F6B26EA6A131}"/>
              </a:ext>
            </a:extLst>
          </p:cNvPr>
          <p:cNvSpPr/>
          <p:nvPr/>
        </p:nvSpPr>
        <p:spPr>
          <a:xfrm>
            <a:off x="6309074" y="2477898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860D12-AF0B-44A9-8D41-E67B0821963F}"/>
              </a:ext>
            </a:extLst>
          </p:cNvPr>
          <p:cNvSpPr/>
          <p:nvPr/>
        </p:nvSpPr>
        <p:spPr>
          <a:xfrm>
            <a:off x="6892407" y="1408301"/>
            <a:ext cx="5615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存量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40DA834-55AE-4667-835E-DDE1FCCBCDD5}"/>
              </a:ext>
            </a:extLst>
          </p:cNvPr>
          <p:cNvSpPr/>
          <p:nvPr/>
        </p:nvSpPr>
        <p:spPr>
          <a:xfrm>
            <a:off x="6892407" y="1812371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56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D1FACA6-1522-4C60-B84C-BE5AB245B9CD}"/>
              </a:ext>
            </a:extLst>
          </p:cNvPr>
          <p:cNvSpPr/>
          <p:nvPr/>
        </p:nvSpPr>
        <p:spPr>
          <a:xfrm>
            <a:off x="6892407" y="2149329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55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4D9AC4C-B2CF-440B-AEF4-90B32AB6A7C0}"/>
              </a:ext>
            </a:extLst>
          </p:cNvPr>
          <p:cNvSpPr/>
          <p:nvPr/>
        </p:nvSpPr>
        <p:spPr>
          <a:xfrm>
            <a:off x="6892407" y="2477898"/>
            <a:ext cx="5615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90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768AFF-64F1-4104-9D6F-EB9423AFFDE5}"/>
              </a:ext>
            </a:extLst>
          </p:cNvPr>
          <p:cNvSpPr/>
          <p:nvPr/>
        </p:nvSpPr>
        <p:spPr>
          <a:xfrm>
            <a:off x="7489582" y="1407952"/>
            <a:ext cx="8994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关联活动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2DF3E68-3668-491C-B864-F204315AE62C}"/>
              </a:ext>
            </a:extLst>
          </p:cNvPr>
          <p:cNvSpPr/>
          <p:nvPr/>
        </p:nvSpPr>
        <p:spPr>
          <a:xfrm>
            <a:off x="7489582" y="1812022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情人节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···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66E1A6F-71E4-45C1-87D1-997497BBF715}"/>
              </a:ext>
            </a:extLst>
          </p:cNvPr>
          <p:cNvSpPr/>
          <p:nvPr/>
        </p:nvSpPr>
        <p:spPr>
          <a:xfrm>
            <a:off x="7489582" y="2148980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汇都新人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E9270E2-BA2B-4632-9F7A-1376B9F6291B}"/>
              </a:ext>
            </a:extLst>
          </p:cNvPr>
          <p:cNvSpPr/>
          <p:nvPr/>
        </p:nvSpPr>
        <p:spPr>
          <a:xfrm>
            <a:off x="7489582" y="2477549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新年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48D778C-15B3-4B09-91AA-141A025DF33B}"/>
              </a:ext>
            </a:extLst>
          </p:cNvPr>
          <p:cNvSpPr/>
          <p:nvPr/>
        </p:nvSpPr>
        <p:spPr>
          <a:xfrm>
            <a:off x="8430501" y="1407952"/>
            <a:ext cx="899409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适用房型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C06CC33-4C58-4ACB-96C9-74FC8CF7E94E}"/>
              </a:ext>
            </a:extLst>
          </p:cNvPr>
          <p:cNvSpPr/>
          <p:nvPr/>
        </p:nvSpPr>
        <p:spPr>
          <a:xfrm>
            <a:off x="8430501" y="1812022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全部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06D4AD7-42CA-4AC4-8854-4FA68CF8E1DF}"/>
              </a:ext>
            </a:extLst>
          </p:cNvPr>
          <p:cNvSpPr/>
          <p:nvPr/>
        </p:nvSpPr>
        <p:spPr>
          <a:xfrm>
            <a:off x="8430501" y="2148980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大床房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FCB65D8-5C53-4242-A24C-ACF00ED796E8}"/>
              </a:ext>
            </a:extLst>
          </p:cNvPr>
          <p:cNvSpPr/>
          <p:nvPr/>
        </p:nvSpPr>
        <p:spPr>
          <a:xfrm>
            <a:off x="8430501" y="2477549"/>
            <a:ext cx="899409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双床房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DF8124-5508-4971-A50E-53249559145E}"/>
              </a:ext>
            </a:extLst>
          </p:cNvPr>
          <p:cNvSpPr/>
          <p:nvPr/>
        </p:nvSpPr>
        <p:spPr>
          <a:xfrm>
            <a:off x="5696125" y="3502098"/>
            <a:ext cx="3069149" cy="70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只有自建优惠券商家可以自由发布，参与平台活动的优惠券只有平台可以发布和修改，商家可以参与和退出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A12F20F-640A-4E94-BFB7-D6E4D45F59D7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8787379" y="1964414"/>
            <a:ext cx="1994232" cy="15355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50B6665-C0FC-4F99-BCB1-3ADA666F8936}"/>
              </a:ext>
            </a:extLst>
          </p:cNvPr>
          <p:cNvSpPr/>
          <p:nvPr/>
        </p:nvSpPr>
        <p:spPr>
          <a:xfrm>
            <a:off x="7981866" y="2470733"/>
            <a:ext cx="411060" cy="141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86442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168979-6B95-4AF5-89FF-36995FB4DB98}"/>
              </a:ext>
            </a:extLst>
          </p:cNvPr>
          <p:cNvSpPr/>
          <p:nvPr/>
        </p:nvSpPr>
        <p:spPr>
          <a:xfrm>
            <a:off x="1595306" y="601910"/>
            <a:ext cx="9001387" cy="61680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508873-A89D-45B0-8961-CD55C619B607}"/>
              </a:ext>
            </a:extLst>
          </p:cNvPr>
          <p:cNvSpPr/>
          <p:nvPr/>
        </p:nvSpPr>
        <p:spPr>
          <a:xfrm>
            <a:off x="3130491" y="1374745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249C8-616F-453A-8A5D-90AC640562A1}"/>
              </a:ext>
            </a:extLst>
          </p:cNvPr>
          <p:cNvSpPr/>
          <p:nvPr/>
        </p:nvSpPr>
        <p:spPr>
          <a:xfrm>
            <a:off x="3130490" y="245063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名称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678F09-4C3E-48E9-B8CF-E934D1D0FB9E}"/>
              </a:ext>
            </a:extLst>
          </p:cNvPr>
          <p:cNvSpPr/>
          <p:nvPr/>
        </p:nvSpPr>
        <p:spPr>
          <a:xfrm>
            <a:off x="5162023" y="722851"/>
            <a:ext cx="2010563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商家创建优惠券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64E24E-E6FC-48BE-9D2A-6A3E40B7B263}"/>
              </a:ext>
            </a:extLst>
          </p:cNvPr>
          <p:cNvSpPr/>
          <p:nvPr/>
        </p:nvSpPr>
        <p:spPr>
          <a:xfrm>
            <a:off x="3130490" y="2974945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83BB4C2-FA6D-403C-A423-E140AC4A480E}"/>
              </a:ext>
            </a:extLst>
          </p:cNvPr>
          <p:cNvSpPr/>
          <p:nvPr/>
        </p:nvSpPr>
        <p:spPr>
          <a:xfrm>
            <a:off x="5162025" y="1374745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满减</a:t>
            </a: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CB174E89-3C12-4608-B9E0-D216ED227BAD}"/>
              </a:ext>
            </a:extLst>
          </p:cNvPr>
          <p:cNvSpPr/>
          <p:nvPr/>
        </p:nvSpPr>
        <p:spPr>
          <a:xfrm rot="10800000">
            <a:off x="8600110" y="1479605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FE4397-7F13-4EB9-9E70-32807156211B}"/>
              </a:ext>
            </a:extLst>
          </p:cNvPr>
          <p:cNvSpPr/>
          <p:nvPr/>
        </p:nvSpPr>
        <p:spPr>
          <a:xfrm>
            <a:off x="3130489" y="188647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满减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1B82C1-6C87-4092-A3EF-3D328CD9B961}"/>
              </a:ext>
            </a:extLst>
          </p:cNvPr>
          <p:cNvSpPr/>
          <p:nvPr/>
        </p:nvSpPr>
        <p:spPr>
          <a:xfrm>
            <a:off x="5566094" y="1886473"/>
            <a:ext cx="136740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071520-5411-4749-AE2B-31B48CCD1C32}"/>
              </a:ext>
            </a:extLst>
          </p:cNvPr>
          <p:cNvSpPr txBox="1"/>
          <p:nvPr/>
        </p:nvSpPr>
        <p:spPr>
          <a:xfrm>
            <a:off x="5108313" y="186400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4AFD59-C956-47A4-9CFA-F95E9812EB53}"/>
              </a:ext>
            </a:extLst>
          </p:cNvPr>
          <p:cNvSpPr/>
          <p:nvPr/>
        </p:nvSpPr>
        <p:spPr>
          <a:xfrm>
            <a:off x="7542403" y="1886473"/>
            <a:ext cx="136740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8109D0-E215-45AE-B3EE-7C66C63CBD8D}"/>
              </a:ext>
            </a:extLst>
          </p:cNvPr>
          <p:cNvSpPr txBox="1"/>
          <p:nvPr/>
        </p:nvSpPr>
        <p:spPr>
          <a:xfrm>
            <a:off x="7084622" y="186400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C0F5B6-4C8B-4805-A1D4-EE1ABB2A6A11}"/>
              </a:ext>
            </a:extLst>
          </p:cNvPr>
          <p:cNvSpPr/>
          <p:nvPr/>
        </p:nvSpPr>
        <p:spPr>
          <a:xfrm>
            <a:off x="5162024" y="2450633"/>
            <a:ext cx="374778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汇都酒店满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减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优惠券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4F987C-D19B-4499-B7A1-E1AC0E5236C2}"/>
              </a:ext>
            </a:extLst>
          </p:cNvPr>
          <p:cNvSpPr/>
          <p:nvPr/>
        </p:nvSpPr>
        <p:spPr>
          <a:xfrm>
            <a:off x="5162025" y="2970751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9F3B5A-D2D3-469C-8244-043998104114}"/>
              </a:ext>
            </a:extLst>
          </p:cNvPr>
          <p:cNvSpPr/>
          <p:nvPr/>
        </p:nvSpPr>
        <p:spPr>
          <a:xfrm>
            <a:off x="3130489" y="3526521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关联活动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897A84-C454-4739-9303-3019E1B4967B}"/>
              </a:ext>
            </a:extLst>
          </p:cNvPr>
          <p:cNvSpPr/>
          <p:nvPr/>
        </p:nvSpPr>
        <p:spPr>
          <a:xfrm>
            <a:off x="3130488" y="405083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适用房型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53AC3D6-8A7E-4071-AB6E-09304DEDF982}"/>
              </a:ext>
            </a:extLst>
          </p:cNvPr>
          <p:cNvSpPr/>
          <p:nvPr/>
        </p:nvSpPr>
        <p:spPr>
          <a:xfrm>
            <a:off x="5162024" y="4050833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全部</a:t>
            </a: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CF6BB419-6F5F-4046-9344-CD54F551000B}"/>
              </a:ext>
            </a:extLst>
          </p:cNvPr>
          <p:cNvSpPr/>
          <p:nvPr/>
        </p:nvSpPr>
        <p:spPr>
          <a:xfrm rot="10800000">
            <a:off x="8600110" y="4161986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0EC3C0-0B05-4D6F-A22C-DC347CBE8D53}"/>
              </a:ext>
            </a:extLst>
          </p:cNvPr>
          <p:cNvSpPr/>
          <p:nvPr/>
        </p:nvSpPr>
        <p:spPr>
          <a:xfrm>
            <a:off x="5162024" y="3522327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情人节钜惠</a:t>
            </a: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B6738250-0EB9-4E45-A8D6-B380BE3A8C90}"/>
              </a:ext>
            </a:extLst>
          </p:cNvPr>
          <p:cNvSpPr/>
          <p:nvPr/>
        </p:nvSpPr>
        <p:spPr>
          <a:xfrm rot="10800000">
            <a:off x="8600110" y="3633480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CFF919-1760-440B-9CB7-D622BFBAE598}"/>
              </a:ext>
            </a:extLst>
          </p:cNvPr>
          <p:cNvSpPr/>
          <p:nvPr/>
        </p:nvSpPr>
        <p:spPr>
          <a:xfrm>
            <a:off x="3130488" y="5558754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备注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CB11AB-0D84-4A0B-87D6-33416786E367}"/>
              </a:ext>
            </a:extLst>
          </p:cNvPr>
          <p:cNvSpPr/>
          <p:nvPr/>
        </p:nvSpPr>
        <p:spPr>
          <a:xfrm>
            <a:off x="5162024" y="5558754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B0CDCE-732A-41EF-AE33-BDCB3CEE070A}"/>
              </a:ext>
            </a:extLst>
          </p:cNvPr>
          <p:cNvSpPr/>
          <p:nvPr/>
        </p:nvSpPr>
        <p:spPr>
          <a:xfrm>
            <a:off x="5941502" y="6382622"/>
            <a:ext cx="1600900" cy="3677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确定创建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A7BE12-289A-40E5-BEEB-79B708A91B56}"/>
              </a:ext>
            </a:extLst>
          </p:cNvPr>
          <p:cNvSpPr/>
          <p:nvPr/>
        </p:nvSpPr>
        <p:spPr>
          <a:xfrm>
            <a:off x="3130489" y="4507611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开始时间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30B8C1-547B-4F9C-9F2F-AFBEA2E9002A}"/>
              </a:ext>
            </a:extLst>
          </p:cNvPr>
          <p:cNvSpPr/>
          <p:nvPr/>
        </p:nvSpPr>
        <p:spPr>
          <a:xfrm>
            <a:off x="3130488" y="503192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结束时间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5DFB80-E769-4B0D-8CE4-42222EE87598}"/>
              </a:ext>
            </a:extLst>
          </p:cNvPr>
          <p:cNvSpPr/>
          <p:nvPr/>
        </p:nvSpPr>
        <p:spPr>
          <a:xfrm>
            <a:off x="5162024" y="5031923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2020-02-14    24:00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F839167A-65F5-412E-957C-9CC56A35C630}"/>
              </a:ext>
            </a:extLst>
          </p:cNvPr>
          <p:cNvSpPr/>
          <p:nvPr/>
        </p:nvSpPr>
        <p:spPr>
          <a:xfrm rot="10800000">
            <a:off x="8600110" y="5143076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8F9FFBA-727C-4163-A535-22852B3BBA20}"/>
              </a:ext>
            </a:extLst>
          </p:cNvPr>
          <p:cNvSpPr/>
          <p:nvPr/>
        </p:nvSpPr>
        <p:spPr>
          <a:xfrm>
            <a:off x="5162024" y="4503417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2020-02-10    00:00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A9670AC4-40B9-4FB7-AB90-79BAAA0EAB91}"/>
              </a:ext>
            </a:extLst>
          </p:cNvPr>
          <p:cNvSpPr/>
          <p:nvPr/>
        </p:nvSpPr>
        <p:spPr>
          <a:xfrm rot="10800000">
            <a:off x="8600110" y="4614570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248EA4D-3374-49DE-A2B8-77E516B51758}"/>
              </a:ext>
            </a:extLst>
          </p:cNvPr>
          <p:cNvSpPr/>
          <p:nvPr/>
        </p:nvSpPr>
        <p:spPr>
          <a:xfrm>
            <a:off x="8965274" y="1374745"/>
            <a:ext cx="1513273" cy="32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选择满减或折扣</a:t>
            </a:r>
          </a:p>
        </p:txBody>
      </p:sp>
    </p:spTree>
    <p:extLst>
      <p:ext uri="{BB962C8B-B14F-4D97-AF65-F5344CB8AC3E}">
        <p14:creationId xmlns:p14="http://schemas.microsoft.com/office/powerpoint/2010/main" val="111225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E5842F29-837E-42CD-A5A4-D0882914B705}"/>
              </a:ext>
            </a:extLst>
          </p:cNvPr>
          <p:cNvSpPr/>
          <p:nvPr/>
        </p:nvSpPr>
        <p:spPr>
          <a:xfrm>
            <a:off x="1595306" y="601910"/>
            <a:ext cx="9001387" cy="61680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F6201C-B090-4EB2-8FE6-BC3FBC01DF48}"/>
              </a:ext>
            </a:extLst>
          </p:cNvPr>
          <p:cNvSpPr/>
          <p:nvPr/>
        </p:nvSpPr>
        <p:spPr>
          <a:xfrm>
            <a:off x="3130491" y="1374745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21DEE2-579D-4688-A9CD-A4F935464325}"/>
              </a:ext>
            </a:extLst>
          </p:cNvPr>
          <p:cNvSpPr/>
          <p:nvPr/>
        </p:nvSpPr>
        <p:spPr>
          <a:xfrm>
            <a:off x="3130490" y="245063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名称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8446D6-E09C-40FC-8A36-BA344E679CAC}"/>
              </a:ext>
            </a:extLst>
          </p:cNvPr>
          <p:cNvSpPr/>
          <p:nvPr/>
        </p:nvSpPr>
        <p:spPr>
          <a:xfrm>
            <a:off x="5295550" y="722851"/>
            <a:ext cx="1600900" cy="36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修改优惠券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078A06-EA07-4E11-B363-9292EB1D6D04}"/>
              </a:ext>
            </a:extLst>
          </p:cNvPr>
          <p:cNvSpPr/>
          <p:nvPr/>
        </p:nvSpPr>
        <p:spPr>
          <a:xfrm>
            <a:off x="3130490" y="2974945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B88968D-4B23-4B29-A9B4-21AE537B1AC2}"/>
              </a:ext>
            </a:extLst>
          </p:cNvPr>
          <p:cNvSpPr/>
          <p:nvPr/>
        </p:nvSpPr>
        <p:spPr>
          <a:xfrm>
            <a:off x="5162025" y="1374745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折扣</a:t>
            </a: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1FC0F3D1-EC21-4EF3-82E8-ED6EE5097B7C}"/>
              </a:ext>
            </a:extLst>
          </p:cNvPr>
          <p:cNvSpPr/>
          <p:nvPr/>
        </p:nvSpPr>
        <p:spPr>
          <a:xfrm rot="10800000">
            <a:off x="8600110" y="1479605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AA34F8-2354-4648-9898-E719AFEC106C}"/>
              </a:ext>
            </a:extLst>
          </p:cNvPr>
          <p:cNvSpPr/>
          <p:nvPr/>
        </p:nvSpPr>
        <p:spPr>
          <a:xfrm>
            <a:off x="3130489" y="188647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满减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CBFF28-FFFA-4365-AF3B-995B920FB231}"/>
              </a:ext>
            </a:extLst>
          </p:cNvPr>
          <p:cNvSpPr/>
          <p:nvPr/>
        </p:nvSpPr>
        <p:spPr>
          <a:xfrm>
            <a:off x="5162024" y="2450633"/>
            <a:ext cx="374778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汇都酒店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折优惠券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59E2B9F-E285-45C5-93FD-C3AA1FC85193}"/>
              </a:ext>
            </a:extLst>
          </p:cNvPr>
          <p:cNvSpPr/>
          <p:nvPr/>
        </p:nvSpPr>
        <p:spPr>
          <a:xfrm>
            <a:off x="5162025" y="2970751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6016A58-E464-4744-A9B8-B9C5A17E8FFB}"/>
              </a:ext>
            </a:extLst>
          </p:cNvPr>
          <p:cNvSpPr/>
          <p:nvPr/>
        </p:nvSpPr>
        <p:spPr>
          <a:xfrm>
            <a:off x="3130489" y="3526521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关联活动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AB9494E-36EB-4A55-A2F4-16A68FEB9FD5}"/>
              </a:ext>
            </a:extLst>
          </p:cNvPr>
          <p:cNvSpPr/>
          <p:nvPr/>
        </p:nvSpPr>
        <p:spPr>
          <a:xfrm>
            <a:off x="3130488" y="405083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适用房型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82833FF-70D9-4DA4-B1F3-41E4009E739E}"/>
              </a:ext>
            </a:extLst>
          </p:cNvPr>
          <p:cNvSpPr/>
          <p:nvPr/>
        </p:nvSpPr>
        <p:spPr>
          <a:xfrm>
            <a:off x="5162024" y="4050833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全部</a:t>
            </a: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F7E37981-B4F2-4C21-B9EA-3441D0F02C22}"/>
              </a:ext>
            </a:extLst>
          </p:cNvPr>
          <p:cNvSpPr/>
          <p:nvPr/>
        </p:nvSpPr>
        <p:spPr>
          <a:xfrm rot="10800000">
            <a:off x="8600110" y="4161986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97CCA5A-63A1-4558-A252-DBFBE7CC1E1D}"/>
              </a:ext>
            </a:extLst>
          </p:cNvPr>
          <p:cNvSpPr/>
          <p:nvPr/>
        </p:nvSpPr>
        <p:spPr>
          <a:xfrm>
            <a:off x="5162024" y="3522327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情人节钜惠</a:t>
            </a: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6F55B50A-2D6A-41E7-9B71-27FED9356775}"/>
              </a:ext>
            </a:extLst>
          </p:cNvPr>
          <p:cNvSpPr/>
          <p:nvPr/>
        </p:nvSpPr>
        <p:spPr>
          <a:xfrm rot="10800000">
            <a:off x="8600110" y="3633480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EA1DEE5-5C8C-4557-BE70-523F1FF4FA8A}"/>
              </a:ext>
            </a:extLst>
          </p:cNvPr>
          <p:cNvSpPr/>
          <p:nvPr/>
        </p:nvSpPr>
        <p:spPr>
          <a:xfrm>
            <a:off x="3130488" y="5936259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备注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53A5362-A510-4D81-933E-6B44B20343B0}"/>
              </a:ext>
            </a:extLst>
          </p:cNvPr>
          <p:cNvSpPr/>
          <p:nvPr/>
        </p:nvSpPr>
        <p:spPr>
          <a:xfrm>
            <a:off x="5162024" y="5936259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15B6F16-54EC-422D-8095-DD0D2EF848F5}"/>
              </a:ext>
            </a:extLst>
          </p:cNvPr>
          <p:cNvSpPr/>
          <p:nvPr/>
        </p:nvSpPr>
        <p:spPr>
          <a:xfrm>
            <a:off x="5295550" y="6360427"/>
            <a:ext cx="1600900" cy="3677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确定修改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D9C58DC-1A0D-49C0-992F-D2981277CF38}"/>
              </a:ext>
            </a:extLst>
          </p:cNvPr>
          <p:cNvSpPr/>
          <p:nvPr/>
        </p:nvSpPr>
        <p:spPr>
          <a:xfrm>
            <a:off x="3130489" y="4507611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开始时间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028F01F-03D8-4644-9B9C-4568F7033621}"/>
              </a:ext>
            </a:extLst>
          </p:cNvPr>
          <p:cNvSpPr/>
          <p:nvPr/>
        </p:nvSpPr>
        <p:spPr>
          <a:xfrm>
            <a:off x="3130488" y="5031923"/>
            <a:ext cx="1367405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结束时间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467437D-06DE-4513-B842-CB137D74ABC2}"/>
              </a:ext>
            </a:extLst>
          </p:cNvPr>
          <p:cNvSpPr/>
          <p:nvPr/>
        </p:nvSpPr>
        <p:spPr>
          <a:xfrm>
            <a:off x="5162024" y="5031923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2020-02-14    24:00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EF1F4C05-26C1-48E3-9EDD-C5A70250C040}"/>
              </a:ext>
            </a:extLst>
          </p:cNvPr>
          <p:cNvSpPr/>
          <p:nvPr/>
        </p:nvSpPr>
        <p:spPr>
          <a:xfrm rot="10800000">
            <a:off x="8600110" y="5143076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E66C473-0323-4D10-B452-6D448DED6CDA}"/>
              </a:ext>
            </a:extLst>
          </p:cNvPr>
          <p:cNvSpPr/>
          <p:nvPr/>
        </p:nvSpPr>
        <p:spPr>
          <a:xfrm>
            <a:off x="5162024" y="4503417"/>
            <a:ext cx="3747782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2020-02-10    00:00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1238027B-F88A-4FD6-A4F4-5B4F0B9C09F9}"/>
              </a:ext>
            </a:extLst>
          </p:cNvPr>
          <p:cNvSpPr/>
          <p:nvPr/>
        </p:nvSpPr>
        <p:spPr>
          <a:xfrm rot="10800000">
            <a:off x="8600110" y="4614570"/>
            <a:ext cx="149608" cy="796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E882BF2-9C30-48D8-871F-84D32E60D15F}"/>
              </a:ext>
            </a:extLst>
          </p:cNvPr>
          <p:cNvSpPr/>
          <p:nvPr/>
        </p:nvSpPr>
        <p:spPr>
          <a:xfrm>
            <a:off x="5162024" y="1881229"/>
            <a:ext cx="3747783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90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1BCD5C1-12EB-465F-9B61-E05838E3EFED}"/>
              </a:ext>
            </a:extLst>
          </p:cNvPr>
          <p:cNvSpPr txBox="1"/>
          <p:nvPr/>
        </p:nvSpPr>
        <p:spPr>
          <a:xfrm>
            <a:off x="8909806" y="1854119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例：</a:t>
            </a:r>
            <a:r>
              <a:rPr lang="en-US" altLang="zh-CN" sz="1600" dirty="0"/>
              <a:t>90</a:t>
            </a:r>
            <a:r>
              <a:rPr lang="zh-CN" altLang="en-US" sz="1600" dirty="0"/>
              <a:t>即为</a:t>
            </a:r>
            <a:r>
              <a:rPr lang="en-US" altLang="zh-CN" sz="1600" dirty="0"/>
              <a:t>9</a:t>
            </a:r>
            <a:r>
              <a:rPr lang="zh-CN" altLang="en-US" sz="1600" dirty="0"/>
              <a:t>折</a:t>
            </a:r>
          </a:p>
        </p:txBody>
      </p:sp>
    </p:spTree>
    <p:extLst>
      <p:ext uri="{BB962C8B-B14F-4D97-AF65-F5344CB8AC3E}">
        <p14:creationId xmlns:p14="http://schemas.microsoft.com/office/powerpoint/2010/main" val="8791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535</Words>
  <Application>Microsoft Office PowerPoint</Application>
  <PresentationFormat>宽屏</PresentationFormat>
  <Paragraphs>265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junqiao xin</dc:creator>
  <cp:lastModifiedBy> </cp:lastModifiedBy>
  <cp:revision>56</cp:revision>
  <dcterms:created xsi:type="dcterms:W3CDTF">2020-04-15T03:34:34Z</dcterms:created>
  <dcterms:modified xsi:type="dcterms:W3CDTF">2020-04-27T02:41:22Z</dcterms:modified>
</cp:coreProperties>
</file>