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31" r:id="rId8"/>
    <p:sldId id="420" r:id="rId9"/>
    <p:sldId id="421" r:id="rId10"/>
    <p:sldId id="422" r:id="rId11"/>
    <p:sldId id="426" r:id="rId12"/>
    <p:sldId id="423" r:id="rId13"/>
    <p:sldId id="424" r:id="rId14"/>
    <p:sldId id="427" r:id="rId15"/>
    <p:sldId id="42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59817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2748280"/>
            <a:ext cx="362140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2748280"/>
            <a:ext cx="35839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167005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18122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16776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16205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2748280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655" y="259334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1"/>
            <a:endCxn id="16" idx="5"/>
          </p:cNvCxnSpPr>
          <p:nvPr/>
        </p:nvCxnSpPr>
        <p:spPr>
          <a:xfrm flipH="1" flipV="1">
            <a:off x="10079990" y="1520190"/>
            <a:ext cx="283210" cy="1018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34260"/>
            <a:ext cx="1210945" cy="4089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1"/>
            <a:endCxn id="20" idx="7"/>
          </p:cNvCxnSpPr>
          <p:nvPr/>
        </p:nvCxnSpPr>
        <p:spPr>
          <a:xfrm flipH="1">
            <a:off x="10080625" y="2538730"/>
            <a:ext cx="282575" cy="116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295650"/>
            <a:ext cx="188023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295650"/>
            <a:ext cx="26593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14071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295650"/>
            <a:ext cx="26187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655" y="365633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36054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酒店前往时间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88632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从考点返回酒店时间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40067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返程时间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708525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10080625" y="2743200"/>
            <a:ext cx="888365" cy="459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0079990" y="2743200"/>
            <a:ext cx="888365" cy="1523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10147935" y="2743200"/>
            <a:ext cx="821055" cy="2175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41220" y="603694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20795"/>
            <a:ext cx="367347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20795"/>
            <a:ext cx="360045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2340" y="538480"/>
            <a:ext cx="185928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填写个人信息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3545" y="207645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姓名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查看并选择出发点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3545" y="2652395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手机号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3545" y="1504315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身份证号</a:t>
            </a:r>
            <a:endParaRPr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8148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5</a:t>
            </a:r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9717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住宿方式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375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邀请他人合住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3750" y="123825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3750" y="287718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为您创建一个房间，您可以使用邀请码邀请他人同住</a:t>
            </a:r>
            <a:endParaRPr lang="zh-CN" sz="10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3750" y="180975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3750" y="345059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加入他人房间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63750" y="402209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加入他人创建的房间</a:t>
            </a:r>
            <a:endParaRPr lang="zh-CN" sz="10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449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36765" y="1009650"/>
            <a:ext cx="2938780" cy="6750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独住一间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7019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住宿方式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6765" y="223456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邀请他人合住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36765" y="345059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36765" y="168021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不与他人合住，我们将为您安排单独房间，您将支付一间房的全部费用</a:t>
            </a:r>
            <a:endParaRPr lang="zh-CN" sz="100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6765" y="282257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由您支付一间房的费用，支付成功后将下发给您一个邀请码，仅可邀请一人同住</a:t>
            </a:r>
            <a:endParaRPr lang="zh-CN" sz="1000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36765" y="402209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37400" y="460375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加入他人房间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37400" y="517525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7055" y="100965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统一付费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34355" y="1009650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学生付费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6——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支付整间还是一半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整间：截止后自住一间，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一半：截止后系统分配入住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100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是否需要支付一半房费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需要：邀请他人合住的订单只需要支付一半房费，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不需要：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邀请他人合住的订单支付整间房费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69860" y="425958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6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系统将自动为您分配房间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287718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en-US" altLang="zh-CN" sz="1000">
              <a:sym typeface="+mn-ea"/>
            </a:endParaRPr>
          </a:p>
          <a:p>
            <a:pPr algn="l"/>
            <a:endParaRPr lang="zh-CN" sz="1000">
              <a:sym typeface="+mn-ea"/>
            </a:endParaRPr>
          </a:p>
          <a:p>
            <a:pPr algn="l"/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2548890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5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2629535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1235" y="2313940"/>
            <a:ext cx="74930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3469640"/>
            <a:ext cx="2938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本次报名截止日期为</a:t>
            </a:r>
            <a:r>
              <a:rPr lang="en-US" altLang="zh-CN" sz="1000">
                <a:sym typeface="+mn-ea"/>
              </a:rPr>
              <a:t>2020</a:t>
            </a:r>
            <a:r>
              <a:rPr lang="zh-CN" altLang="en-US" sz="1000">
                <a:sym typeface="+mn-ea"/>
              </a:rPr>
              <a:t>年</a:t>
            </a:r>
            <a:r>
              <a:rPr lang="en-US" altLang="zh-CN" sz="1000">
                <a:sym typeface="+mn-ea"/>
              </a:rPr>
              <a:t>10</a:t>
            </a:r>
            <a:r>
              <a:rPr lang="zh-CN" altLang="en-US" sz="1000">
                <a:sym typeface="+mn-ea"/>
              </a:rPr>
              <a:t>月</a:t>
            </a:r>
            <a:r>
              <a:rPr lang="en-US" altLang="zh-CN" sz="1000">
                <a:sym typeface="+mn-ea"/>
              </a:rPr>
              <a:t>11</a:t>
            </a:r>
            <a:r>
              <a:rPr lang="zh-CN" altLang="en-US" sz="1000">
                <a:sym typeface="+mn-ea"/>
              </a:rPr>
              <a:t>日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2548890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2629535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9450" y="2313940"/>
            <a:ext cx="74930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3741420"/>
            <a:ext cx="2938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本次报名截止日期为</a:t>
            </a:r>
            <a:r>
              <a:rPr lang="en-US" altLang="zh-CN" sz="1000">
                <a:sym typeface="+mn-ea"/>
              </a:rPr>
              <a:t>2020</a:t>
            </a:r>
            <a:r>
              <a:rPr lang="zh-CN" altLang="en-US" sz="1000">
                <a:sym typeface="+mn-ea"/>
              </a:rPr>
              <a:t>年</a:t>
            </a:r>
            <a:r>
              <a:rPr lang="en-US" altLang="zh-CN" sz="1000">
                <a:sym typeface="+mn-ea"/>
              </a:rPr>
              <a:t>10</a:t>
            </a:r>
            <a:r>
              <a:rPr lang="zh-CN" altLang="en-US" sz="1000">
                <a:sym typeface="+mn-ea"/>
              </a:rPr>
              <a:t>月</a:t>
            </a:r>
            <a:r>
              <a:rPr lang="en-US" altLang="zh-CN" sz="1000">
                <a:sym typeface="+mn-ea"/>
              </a:rPr>
              <a:t>11</a:t>
            </a:r>
            <a:r>
              <a:rPr lang="zh-CN" altLang="en-US" sz="1000">
                <a:sym typeface="+mn-ea"/>
              </a:rPr>
              <a:t>日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2680970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2680970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15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编辑</a:t>
            </a:r>
            <a:r>
              <a:rPr lang="zh-CN">
                <a:sym typeface="+mn-ea"/>
              </a:rPr>
              <a:t>考试模板</a:t>
            </a:r>
            <a:endParaRPr 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59817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2748280"/>
            <a:ext cx="362140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2748280"/>
            <a:ext cx="35839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167005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18122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16776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16205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2748280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274320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1"/>
            <a:endCxn id="16" idx="5"/>
          </p:cNvCxnSpPr>
          <p:nvPr/>
        </p:nvCxnSpPr>
        <p:spPr>
          <a:xfrm flipH="1" flipV="1">
            <a:off x="10079990" y="1520190"/>
            <a:ext cx="283210" cy="1018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34260"/>
            <a:ext cx="1210945" cy="4089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1"/>
            <a:endCxn id="20" idx="7"/>
          </p:cNvCxnSpPr>
          <p:nvPr/>
        </p:nvCxnSpPr>
        <p:spPr>
          <a:xfrm flipH="1">
            <a:off x="10079990" y="2538730"/>
            <a:ext cx="283210" cy="266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295650"/>
            <a:ext cx="188023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295650"/>
            <a:ext cx="26593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31978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295650"/>
            <a:ext cx="26187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289425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36054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酒店前往时间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88632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从考点返回酒店时间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40067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返程时间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91109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10080625" y="2743200"/>
            <a:ext cx="888365" cy="638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10079990" y="2743200"/>
            <a:ext cx="889000" cy="1607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10147935" y="2743200"/>
            <a:ext cx="821055" cy="2378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41220" y="603694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20795"/>
            <a:ext cx="367347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20795"/>
            <a:ext cx="360045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213233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选择支付方式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5505" y="270192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支付金额</a:t>
            </a:r>
            <a:r>
              <a:rPr lang="zh-CN" altLang="en-US">
                <a:solidFill>
                  <a:srgbClr val="FF0000"/>
                </a:solidFill>
              </a:rPr>
              <a:t>（统一支付）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05" y="586549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5640" y="205676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统一支付，学生支付，已支付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35505" y="44494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是否已支付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1220" y="329946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除房费金额</a:t>
            </a:r>
            <a:r>
              <a:rPr lang="zh-CN" altLang="en-US">
                <a:solidFill>
                  <a:srgbClr val="FF0000"/>
                </a:solidFill>
              </a:rPr>
              <a:t>（学生支付）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5505" y="38741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房费</a:t>
            </a:r>
            <a:r>
              <a:rPr lang="zh-CN" altLang="en-US">
                <a:solidFill>
                  <a:srgbClr val="FF0000"/>
                </a:solidFill>
              </a:rPr>
              <a:t>（学生支付）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5505" y="503999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人数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（统一支付，已支付）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4174490" y="3021330"/>
            <a:ext cx="248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地点：昆明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统一付款页面</a:t>
            </a:r>
            <a:endParaRPr lang="zh-CN"/>
          </a:p>
        </p:txBody>
      </p:sp>
      <p:sp>
        <p:nvSpPr>
          <p:cNvPr id="21" name="文本框 20"/>
          <p:cNvSpPr txBox="1"/>
          <p:nvPr/>
        </p:nvSpPr>
        <p:spPr>
          <a:xfrm>
            <a:off x="8541385" y="50673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打开统一支付链接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0767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人数                </a:t>
            </a:r>
            <a:r>
              <a:rPr lang="en-US" altLang="zh-CN">
                <a:solidFill>
                  <a:schemeClr val="tx1"/>
                </a:solidFill>
              </a:rPr>
              <a:t>200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79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支付费用         ￥</a:t>
            </a:r>
            <a:r>
              <a:rPr lang="en-US" altLang="zh-CN">
                <a:solidFill>
                  <a:schemeClr val="tx1"/>
                </a:solidFill>
              </a:rPr>
              <a:t>50000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036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79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036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843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67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9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43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7800" y="1205865"/>
            <a:ext cx="2938780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昆明学院</a:t>
            </a:r>
            <a:r>
              <a:rPr lang="en-US" altLang="zh-CN">
                <a:solidFill>
                  <a:schemeClr val="bg1"/>
                </a:solidFill>
              </a:rPr>
              <a:t>xx</a:t>
            </a:r>
            <a:r>
              <a:rPr lang="zh-CN" altLang="en-US">
                <a:solidFill>
                  <a:schemeClr val="bg1"/>
                </a:solidFill>
              </a:rPr>
              <a:t>楼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9525" y="529590"/>
            <a:ext cx="124015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选择考点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4150" y="287020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云南大学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>
                <a:solidFill>
                  <a:schemeClr val="tx1"/>
                </a:solidFill>
                <a:sym typeface="+mn-ea"/>
              </a:rPr>
              <a:t>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86530" y="232283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云南大学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>
                <a:solidFill>
                  <a:schemeClr val="tx1"/>
                </a:solidFill>
              </a:rPr>
              <a:t>楼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7800" y="177546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昆明学院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查看并选择考点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65950" y="13144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5950" y="188341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65950" y="2431415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65950" y="29781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7800" y="1205865"/>
            <a:ext cx="2938780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曲靖学院</a:t>
            </a:r>
            <a:r>
              <a:rPr lang="zh-CN">
                <a:solidFill>
                  <a:schemeClr val="bg1"/>
                </a:solidFill>
              </a:rPr>
              <a:t>大门口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697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选择出发点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7800" y="177546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曲靖学院宿舍楼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查看并选择出发点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65950" y="13144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5950" y="188341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1887</Words>
  <Application>WPS 演示</Application>
  <PresentationFormat>宽屏</PresentationFormat>
  <Paragraphs>390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163</cp:revision>
  <dcterms:created xsi:type="dcterms:W3CDTF">2019-06-19T02:08:00Z</dcterms:created>
  <dcterms:modified xsi:type="dcterms:W3CDTF">2020-07-10T10:04:01Z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