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15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88646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4870" y="3117215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1215" y="3117215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5505" y="20256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5505" y="255016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505" y="14560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049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24155" y="31172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655" y="314198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863090"/>
            <a:ext cx="283210" cy="675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80625" y="2538730"/>
            <a:ext cx="282575" cy="664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35505" y="3664585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05910" y="3664585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6893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77050" y="3664585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655" y="420497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34870" y="4180840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4870" y="4706620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34870" y="5220970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085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1007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0079990" y="2743200"/>
            <a:ext cx="888365" cy="1523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175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15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 altLang="en-US"/>
              <a:t>页面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27200" y="11817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26565" y="467995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6930" y="50355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27835" y="173863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835" y="2866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7200" y="22955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3840" y="104140"/>
            <a:ext cx="3692525" cy="654050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450" y="2925445"/>
            <a:ext cx="2313305" cy="2394585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3450" y="57594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国家公务员考试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5975" y="11112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开始时间：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5365" y="349250"/>
            <a:ext cx="2313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团队共性：</a:t>
            </a:r>
            <a:endParaRPr lang="zh-CN" altLang="en-US" sz="1400"/>
          </a:p>
          <a:p>
            <a:pPr algn="l"/>
            <a:r>
              <a:rPr lang="en-US" altLang="zh-CN" sz="1400"/>
              <a:t>1.</a:t>
            </a:r>
            <a:r>
              <a:rPr lang="zh-CN" altLang="en-US" sz="1400"/>
              <a:t>所需封面不同</a:t>
            </a:r>
            <a:endParaRPr lang="zh-CN" altLang="en-US" sz="1400"/>
          </a:p>
          <a:p>
            <a:pPr algn="l"/>
            <a:r>
              <a:rPr lang="en-US" altLang="zh-CN" sz="1400"/>
              <a:t>2.</a:t>
            </a:r>
            <a:r>
              <a:rPr lang="zh-CN" altLang="en-US" sz="1400"/>
              <a:t>开始时间，结束时间</a:t>
            </a:r>
            <a:endParaRPr lang="zh-CN" altLang="en-US" sz="1400"/>
          </a:p>
          <a:p>
            <a:pPr algn="l"/>
            <a:r>
              <a:rPr lang="en-US" altLang="zh-CN" sz="1400"/>
              <a:t>3.</a:t>
            </a:r>
            <a:r>
              <a:rPr lang="zh-CN" altLang="en-US" sz="1400"/>
              <a:t>需要标题</a:t>
            </a:r>
            <a:endParaRPr lang="zh-CN" altLang="en-US" sz="1400"/>
          </a:p>
          <a:p>
            <a:pPr algn="l"/>
            <a:r>
              <a:rPr lang="en-US" altLang="zh-CN" sz="1400"/>
              <a:t>4.</a:t>
            </a:r>
            <a:r>
              <a:rPr lang="zh-CN" altLang="en-US" sz="1400"/>
              <a:t>地点（考试地点，酒店地点，会议地点）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2085975" y="14795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结束时间：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5975" y="187642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60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156</cp:revision>
  <dcterms:created xsi:type="dcterms:W3CDTF">2019-06-19T02:08:00Z</dcterms:created>
  <dcterms:modified xsi:type="dcterms:W3CDTF">2020-07-07T11:01:45Z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