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66570" y="158750"/>
            <a:ext cx="9204960" cy="654050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3450" y="2925445"/>
            <a:ext cx="2313305" cy="2394585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3450" y="575945"/>
            <a:ext cx="231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国家公务员考试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5975" y="11112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开始时间：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85975" y="14795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结束时间：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85975" y="1876425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地点：昆明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3840" y="104140"/>
            <a:ext cx="3692525" cy="654050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3450" y="2925445"/>
            <a:ext cx="2313305" cy="2394585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3450" y="575945"/>
            <a:ext cx="231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国家公务员考试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5975" y="11112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开始时间：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95365" y="349250"/>
            <a:ext cx="2313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团队共性：</a:t>
            </a:r>
            <a:endParaRPr lang="zh-CN" altLang="en-US" sz="1400"/>
          </a:p>
          <a:p>
            <a:pPr algn="l"/>
            <a:r>
              <a:rPr lang="en-US" altLang="zh-CN" sz="1400"/>
              <a:t>1.</a:t>
            </a:r>
            <a:r>
              <a:rPr lang="zh-CN" altLang="en-US" sz="1400"/>
              <a:t>所需封面不同</a:t>
            </a:r>
            <a:endParaRPr lang="zh-CN" altLang="en-US" sz="1400"/>
          </a:p>
          <a:p>
            <a:pPr algn="l"/>
            <a:r>
              <a:rPr lang="en-US" altLang="zh-CN" sz="1400"/>
              <a:t>2.</a:t>
            </a:r>
            <a:r>
              <a:rPr lang="zh-CN" altLang="en-US" sz="1400"/>
              <a:t>开始时间，结束时间</a:t>
            </a:r>
            <a:endParaRPr lang="zh-CN" altLang="en-US" sz="1400"/>
          </a:p>
          <a:p>
            <a:pPr algn="l"/>
            <a:r>
              <a:rPr lang="en-US" altLang="zh-CN" sz="1400"/>
              <a:t>3.</a:t>
            </a:r>
            <a:r>
              <a:rPr lang="zh-CN" altLang="en-US" sz="1400"/>
              <a:t>需要标题</a:t>
            </a:r>
            <a:endParaRPr lang="zh-CN" altLang="en-US" sz="1400"/>
          </a:p>
          <a:p>
            <a:pPr algn="l"/>
            <a:r>
              <a:rPr lang="en-US" altLang="zh-CN" sz="1400"/>
              <a:t>4.</a:t>
            </a:r>
            <a:r>
              <a:rPr lang="zh-CN" altLang="en-US" sz="1400"/>
              <a:t>地点（考试地点，酒店地点，会议地点）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2085975" y="1479550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结束时间：</a:t>
            </a:r>
            <a:r>
              <a:rPr lang="en-US" altLang="zh-CN"/>
              <a:t>2020-10-10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85975" y="1876425"/>
            <a:ext cx="254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地点：昆明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26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153</cp:revision>
  <dcterms:created xsi:type="dcterms:W3CDTF">2019-06-19T02:08:00Z</dcterms:created>
  <dcterms:modified xsi:type="dcterms:W3CDTF">2020-07-04T07:24:47Z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