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   </a:t>
            </a:r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</a:t>
            </a:r>
            <a:r>
              <a:rPr lang="zh-CN" altLang="en-US" sz="1000">
                <a:solidFill>
                  <a:schemeClr val="tx1"/>
                </a:solidFill>
              </a:rPr>
              <a:t>司机        人数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容量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2577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36900" y="597344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2615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95080" y="1743075"/>
            <a:ext cx="742315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89910" y="13423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6425" y="638492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乘号 42"/>
          <p:cNvSpPr/>
          <p:nvPr/>
        </p:nvSpPr>
        <p:spPr>
          <a:xfrm>
            <a:off x="1459230" y="798195"/>
            <a:ext cx="3758565" cy="508063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4490</Words>
  <Application>WPS 演示</Application>
  <PresentationFormat>宽屏</PresentationFormat>
  <Paragraphs>1330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226</cp:revision>
  <dcterms:created xsi:type="dcterms:W3CDTF">2019-06-19T02:08:00Z</dcterms:created>
  <dcterms:modified xsi:type="dcterms:W3CDTF">2020-09-15T09:57:47Z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