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7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9395" y="183515"/>
            <a:ext cx="3510280" cy="64903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91610" y="132080"/>
            <a:ext cx="3646170" cy="658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55110" y="662305"/>
            <a:ext cx="1778635" cy="262890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accent1"/>
                </a:solidFill>
              </a:rPr>
              <a:t>2020-07-26 </a:t>
            </a:r>
            <a:r>
              <a:rPr lang="zh-CN" altLang="en-US" sz="900">
                <a:solidFill>
                  <a:schemeClr val="accent1"/>
                </a:solidFill>
              </a:rPr>
              <a:t>至  </a:t>
            </a:r>
            <a:r>
              <a:rPr lang="en-US" altLang="zh-CN" sz="900">
                <a:solidFill>
                  <a:schemeClr val="accent1"/>
                </a:solidFill>
                <a:sym typeface="+mn-ea"/>
              </a:rPr>
              <a:t>2020-07-27</a:t>
            </a:r>
            <a:endParaRPr lang="en-US" altLang="zh-CN" sz="9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64885" y="662305"/>
            <a:ext cx="1325880" cy="262255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1"/>
                </a:solidFill>
              </a:rPr>
              <a:t>昨天</a:t>
            </a:r>
            <a:endParaRPr lang="zh-CN" altLang="en-US" sz="100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73060" y="227330"/>
            <a:ext cx="922020" cy="11315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0000"/>
                </a:solidFill>
              </a:rPr>
              <a:t>实时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zh-CN" altLang="en-US" sz="1200">
                <a:solidFill>
                  <a:srgbClr val="FF0000"/>
                </a:solidFill>
              </a:rPr>
              <a:t>昨天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zh-CN" altLang="en-US" sz="1200">
                <a:solidFill>
                  <a:srgbClr val="FF0000"/>
                </a:solidFill>
              </a:rPr>
              <a:t>过去一周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zh-CN" altLang="en-US" sz="1200">
                <a:solidFill>
                  <a:srgbClr val="FF0000"/>
                </a:solidFill>
              </a:rPr>
              <a:t>过去一月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zh-CN" altLang="en-US" sz="1200">
                <a:solidFill>
                  <a:srgbClr val="FF0000"/>
                </a:solidFill>
              </a:rPr>
              <a:t>过去一年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>
            <a:stCxn id="42" idx="1"/>
            <a:endCxn id="11" idx="3"/>
          </p:cNvCxnSpPr>
          <p:nvPr/>
        </p:nvCxnSpPr>
        <p:spPr>
          <a:xfrm flipH="1">
            <a:off x="7390765" y="793115"/>
            <a:ext cx="582295" cy="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049395" y="1096645"/>
            <a:ext cx="3509010" cy="11379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4234180" y="1155700"/>
            <a:ext cx="9029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实际营收（元）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34180" y="1323975"/>
            <a:ext cx="1002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solidFill>
                  <a:schemeClr val="bg1"/>
                </a:solidFill>
                <a:sym typeface="+mn-ea"/>
              </a:rPr>
              <a:t>3849</a:t>
            </a:r>
            <a:endParaRPr lang="en-US" altLang="zh-CN" sz="14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4650" y="1876425"/>
            <a:ext cx="744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bg1"/>
                </a:solidFill>
              </a:rPr>
              <a:t>33.3%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84650" y="1720215"/>
            <a:ext cx="12357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入住率（售出</a:t>
            </a:r>
            <a:r>
              <a:rPr lang="en-US" altLang="zh-CN" sz="800">
                <a:solidFill>
                  <a:schemeClr val="bg1"/>
                </a:solidFill>
              </a:rPr>
              <a:t>/</a:t>
            </a:r>
            <a:r>
              <a:rPr lang="zh-CN" altLang="en-US" sz="800">
                <a:solidFill>
                  <a:schemeClr val="bg1"/>
                </a:solidFill>
              </a:rPr>
              <a:t>总房数）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5310" y="1720215"/>
            <a:ext cx="5956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800">
                <a:solidFill>
                  <a:schemeClr val="bg1"/>
                </a:solidFill>
              </a:rPr>
              <a:t>开房数</a:t>
            </a:r>
            <a:endParaRPr lang="zh-CN" sz="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96585" y="1876425"/>
            <a:ext cx="41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bg1"/>
                </a:solidFill>
              </a:rPr>
              <a:t>30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81800" y="1720215"/>
            <a:ext cx="6083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800">
                <a:solidFill>
                  <a:schemeClr val="bg1"/>
                </a:solidFill>
              </a:rPr>
              <a:t>房间总数</a:t>
            </a:r>
            <a:endParaRPr lang="zh-CN" sz="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06565" y="1876425"/>
            <a:ext cx="519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bg1"/>
                </a:solidFill>
              </a:rPr>
              <a:t>100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69050" y="1160145"/>
            <a:ext cx="9029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bg1"/>
                </a:solidFill>
              </a:rPr>
              <a:t>平均房价（元）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69050" y="1328420"/>
            <a:ext cx="680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bg1"/>
                </a:solidFill>
              </a:rPr>
              <a:t>128.3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55110" y="2415540"/>
            <a:ext cx="3502025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55110" y="2415540"/>
            <a:ext cx="3502025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20" name="矩形 19"/>
          <p:cNvSpPr/>
          <p:nvPr/>
        </p:nvSpPr>
        <p:spPr>
          <a:xfrm>
            <a:off x="4058285" y="2415540"/>
            <a:ext cx="746125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日期</a:t>
            </a:r>
            <a:endParaRPr lang="zh-CN" altLang="en-US" sz="800"/>
          </a:p>
        </p:txBody>
      </p:sp>
      <p:sp>
        <p:nvSpPr>
          <p:cNvPr id="21" name="矩形 20"/>
          <p:cNvSpPr/>
          <p:nvPr/>
        </p:nvSpPr>
        <p:spPr>
          <a:xfrm>
            <a:off x="4805045" y="2415540"/>
            <a:ext cx="514985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入住数</a:t>
            </a:r>
            <a:endParaRPr lang="zh-CN" altLang="en-US" sz="800"/>
          </a:p>
        </p:txBody>
      </p:sp>
      <p:sp>
        <p:nvSpPr>
          <p:cNvPr id="22" name="矩形 21"/>
          <p:cNvSpPr/>
          <p:nvPr/>
        </p:nvSpPr>
        <p:spPr>
          <a:xfrm>
            <a:off x="5331460" y="2415540"/>
            <a:ext cx="59436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800">
                <a:solidFill>
                  <a:schemeClr val="bg1"/>
                </a:solidFill>
                <a:sym typeface="+mn-ea"/>
              </a:rPr>
              <a:t>房间总数</a:t>
            </a:r>
            <a:endParaRPr lang="zh-CN" altLang="en-US" sz="800"/>
          </a:p>
        </p:txBody>
      </p:sp>
      <p:sp>
        <p:nvSpPr>
          <p:cNvPr id="23" name="矩形 22"/>
          <p:cNvSpPr/>
          <p:nvPr/>
        </p:nvSpPr>
        <p:spPr>
          <a:xfrm>
            <a:off x="5922645" y="2415540"/>
            <a:ext cx="531495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入住率</a:t>
            </a:r>
            <a:endParaRPr lang="zh-CN" altLang="en-US" sz="800"/>
          </a:p>
        </p:txBody>
      </p:sp>
      <p:sp>
        <p:nvSpPr>
          <p:cNvPr id="24" name="矩形 23"/>
          <p:cNvSpPr/>
          <p:nvPr/>
        </p:nvSpPr>
        <p:spPr>
          <a:xfrm>
            <a:off x="6454140" y="2415540"/>
            <a:ext cx="483235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营收</a:t>
            </a:r>
            <a:endParaRPr lang="zh-CN" altLang="en-US" sz="800"/>
          </a:p>
        </p:txBody>
      </p:sp>
      <p:sp>
        <p:nvSpPr>
          <p:cNvPr id="25" name="矩形 24"/>
          <p:cNvSpPr/>
          <p:nvPr/>
        </p:nvSpPr>
        <p:spPr>
          <a:xfrm>
            <a:off x="6937375" y="2415540"/>
            <a:ext cx="597535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平均房价</a:t>
            </a:r>
            <a:endParaRPr lang="zh-CN" altLang="en-US" sz="800"/>
          </a:p>
        </p:txBody>
      </p:sp>
      <p:sp>
        <p:nvSpPr>
          <p:cNvPr id="26" name="矩形 25"/>
          <p:cNvSpPr/>
          <p:nvPr/>
        </p:nvSpPr>
        <p:spPr>
          <a:xfrm>
            <a:off x="4058285" y="2764155"/>
            <a:ext cx="3491865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065905" y="2764155"/>
            <a:ext cx="739140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2020-07-26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05045" y="2764155"/>
            <a:ext cx="514350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20030" y="2764155"/>
            <a:ext cx="606425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937250" y="2764155"/>
            <a:ext cx="516890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33.3%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54140" y="2764155"/>
            <a:ext cx="482600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3849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7375" y="2764155"/>
            <a:ext cx="612775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</a:rPr>
              <a:t>128.3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13025" y="537210"/>
            <a:ext cx="1049020" cy="5130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0000"/>
                </a:solidFill>
              </a:rPr>
              <a:t>自定义时间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>
            <a:stCxn id="33" idx="3"/>
            <a:endCxn id="8" idx="1"/>
          </p:cNvCxnSpPr>
          <p:nvPr/>
        </p:nvCxnSpPr>
        <p:spPr>
          <a:xfrm>
            <a:off x="3662045" y="793750"/>
            <a:ext cx="39306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宽屏</PresentationFormat>
  <Paragraphs>56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lideg</cp:lastModifiedBy>
  <cp:revision>158</cp:revision>
  <dcterms:created xsi:type="dcterms:W3CDTF">2019-06-19T02:08:00Z</dcterms:created>
  <dcterms:modified xsi:type="dcterms:W3CDTF">2020-07-27T09:39:52Z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