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2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23900" y="158750"/>
            <a:ext cx="4342130" cy="654050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03450" y="2925445"/>
            <a:ext cx="2313305" cy="2394585"/>
          </a:xfrm>
          <a:prstGeom prst="rect">
            <a:avLst/>
          </a:prstGeom>
          <a:pattFill prst="lgCheck">
            <a:fgClr>
              <a:srgbClr val="6096E6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 b="1">
                <a:solidFill>
                  <a:schemeClr val="tx2"/>
                </a:solidFill>
              </a:rPr>
              <a:t>二维码</a:t>
            </a:r>
            <a:endParaRPr lang="zh-CN" altLang="en-US" sz="4000" b="1">
              <a:solidFill>
                <a:schemeClr val="tx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03450" y="575945"/>
            <a:ext cx="2313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国家公务员考试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085975" y="1111250"/>
            <a:ext cx="2549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开始时间：</a:t>
            </a:r>
            <a:r>
              <a:rPr lang="en-US" altLang="zh-CN"/>
              <a:t>2020-10-10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085975" y="1479550"/>
            <a:ext cx="2549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结束时间：</a:t>
            </a:r>
            <a:r>
              <a:rPr lang="en-US" altLang="zh-CN"/>
              <a:t>2020-10-10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85975" y="1876425"/>
            <a:ext cx="2549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地点：昆明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513840" y="104140"/>
            <a:ext cx="3692525" cy="654050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03450" y="2925445"/>
            <a:ext cx="2313305" cy="2394585"/>
          </a:xfrm>
          <a:prstGeom prst="rect">
            <a:avLst/>
          </a:prstGeom>
          <a:pattFill prst="lgCheck">
            <a:fgClr>
              <a:srgbClr val="6096E6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 b="1">
                <a:solidFill>
                  <a:schemeClr val="tx2"/>
                </a:solidFill>
              </a:rPr>
              <a:t>二维码</a:t>
            </a:r>
            <a:endParaRPr lang="zh-CN" altLang="en-US" sz="4000" b="1">
              <a:solidFill>
                <a:schemeClr val="tx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03450" y="575945"/>
            <a:ext cx="2313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国家公务员考试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085975" y="1111250"/>
            <a:ext cx="2549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开始时间：</a:t>
            </a:r>
            <a:r>
              <a:rPr lang="en-US" altLang="zh-CN"/>
              <a:t>2020-10-10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095365" y="340360"/>
            <a:ext cx="231394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团队共性：</a:t>
            </a:r>
            <a:endParaRPr lang="zh-CN" altLang="en-US" sz="1400"/>
          </a:p>
          <a:p>
            <a:pPr algn="l"/>
            <a:r>
              <a:rPr lang="en-US" altLang="zh-CN" sz="1400"/>
              <a:t>1.</a:t>
            </a:r>
            <a:r>
              <a:rPr lang="zh-CN" altLang="en-US" sz="1400"/>
              <a:t>所需封面不同</a:t>
            </a:r>
            <a:endParaRPr lang="zh-CN" altLang="en-US" sz="1400"/>
          </a:p>
          <a:p>
            <a:pPr algn="l"/>
            <a:r>
              <a:rPr lang="en-US" altLang="zh-CN" sz="1400"/>
              <a:t>2.</a:t>
            </a:r>
            <a:r>
              <a:rPr lang="zh-CN" altLang="en-US" sz="1400"/>
              <a:t>开始时间，结束时间</a:t>
            </a:r>
            <a:endParaRPr lang="zh-CN" altLang="en-US" sz="1400"/>
          </a:p>
          <a:p>
            <a:pPr algn="l"/>
            <a:r>
              <a:rPr lang="en-US" altLang="zh-CN" sz="1400"/>
              <a:t>3.</a:t>
            </a:r>
            <a:r>
              <a:rPr lang="zh-CN" altLang="en-US" sz="1400"/>
              <a:t>需要标题</a:t>
            </a:r>
            <a:endParaRPr lang="zh-CN" altLang="en-US" sz="1400"/>
          </a:p>
          <a:p>
            <a:pPr algn="l"/>
            <a:r>
              <a:rPr lang="en-US" altLang="zh-CN" sz="1400"/>
              <a:t>4.</a:t>
            </a:r>
            <a:r>
              <a:rPr lang="zh-CN" altLang="en-US" sz="1400"/>
              <a:t>地点（考试地点，酒店地点，会议地点）</a:t>
            </a:r>
            <a:endParaRPr lang="zh-CN" altLang="en-US" sz="1400"/>
          </a:p>
        </p:txBody>
      </p:sp>
      <p:sp>
        <p:nvSpPr>
          <p:cNvPr id="2" name="文本框 1"/>
          <p:cNvSpPr txBox="1"/>
          <p:nvPr/>
        </p:nvSpPr>
        <p:spPr>
          <a:xfrm>
            <a:off x="2085975" y="1479550"/>
            <a:ext cx="2549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结束时间：</a:t>
            </a:r>
            <a:r>
              <a:rPr lang="en-US" altLang="zh-CN"/>
              <a:t>2020-10-10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85975" y="1876425"/>
            <a:ext cx="2549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地点：昆明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WPS 演示</Application>
  <PresentationFormat>宽屏</PresentationFormat>
  <Paragraphs>26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科学养 专业户 </cp:lastModifiedBy>
  <cp:revision>154</cp:revision>
  <dcterms:created xsi:type="dcterms:W3CDTF">2019-06-19T02:08:00Z</dcterms:created>
  <dcterms:modified xsi:type="dcterms:W3CDTF">2020-07-05T16:18:48Z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