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7"/>
        <p:guide pos="37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																																																			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   </a:t>
            </a:r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</a:t>
            </a:r>
            <a:r>
              <a:rPr lang="zh-CN" altLang="en-US" sz="1000">
                <a:solidFill>
                  <a:schemeClr val="tx1"/>
                </a:solidFill>
              </a:rPr>
              <a:t>司机        人数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容量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2577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36900" y="597344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2615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95080" y="1743075"/>
            <a:ext cx="742315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89910" y="13423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6425" y="638492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83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331343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8956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40817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45053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15435" y="23050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包含接送</a:t>
            </a:r>
            <a:r>
              <a:rPr lang="zh-CN" altLang="en-US" sz="1600">
                <a:solidFill>
                  <a:srgbClr val="FF0000"/>
                </a:solidFill>
              </a:rPr>
              <a:t>（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统一支付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09720" y="194881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包含住宿</a:t>
            </a:r>
            <a:r>
              <a:rPr lang="zh-CN" altLang="en-US" sz="1600">
                <a:solidFill>
                  <a:srgbClr val="FF0000"/>
                </a:solidFill>
              </a:rPr>
              <a:t>（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统一支付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135255"/>
            <a:ext cx="3703320" cy="656463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3994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4718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1644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2388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9931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7359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4973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507615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811145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75755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71535" y="5045710"/>
            <a:ext cx="320357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23580" y="182880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需要住宿？（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1835" y="5767070"/>
            <a:ext cx="3429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10046335" y="4862830"/>
            <a:ext cx="446405" cy="904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乘号 42"/>
          <p:cNvSpPr/>
          <p:nvPr/>
        </p:nvSpPr>
        <p:spPr>
          <a:xfrm>
            <a:off x="1459230" y="798195"/>
            <a:ext cx="3758565" cy="508063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21040" y="214757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  <p:sp>
        <p:nvSpPr>
          <p:cNvPr id="43" name="乘号 42"/>
          <p:cNvSpPr/>
          <p:nvPr/>
        </p:nvSpPr>
        <p:spPr>
          <a:xfrm>
            <a:off x="568325" y="798195"/>
            <a:ext cx="11169650" cy="508063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4517</Words>
  <Application>WPS 演示</Application>
  <PresentationFormat>宽屏</PresentationFormat>
  <Paragraphs>1334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231</cp:revision>
  <dcterms:created xsi:type="dcterms:W3CDTF">2019-06-19T02:08:00Z</dcterms:created>
  <dcterms:modified xsi:type="dcterms:W3CDTF">2020-10-07T02:58:20Z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