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523"/>
  </p:normalViewPr>
  <p:slideViewPr>
    <p:cSldViewPr snapToGrid="0">
      <p:cViewPr>
        <p:scale>
          <a:sx n="88" d="100"/>
          <a:sy n="88" d="100"/>
        </p:scale>
        <p:origin x="26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3C4D-1F9F-09F3-31BF-254D1519C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E78D-C44D-ED4D-2ECC-91F52BCE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7977-EE32-1A4C-0ECB-AE166113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5CBD-966E-02AD-57E6-18DC6237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C3E2-5F1E-D089-F8BE-ECF9E25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1358-7BED-8592-AF4F-1F7C4686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4240D-F36B-52C9-0811-CFB3D7AF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B411-CB78-640F-7BBB-F520C9B7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10AB-3E5A-799C-98DE-D6C4A312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1D75-AE23-D8BF-C63A-6E3D83DF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D9776-2F71-0EA9-8D89-CAD28B2A6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CF630-6CB9-A9D3-32A2-0EB37452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23C1-FDE4-88CA-DFAF-1F3ABE24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CA99-D565-7A76-BAB7-3EF1475B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AD82-6EC3-EA36-6988-A8198D53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F540-9032-C8E7-AEC6-6175507C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3887-90A4-5315-148F-4F4F3C42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5D32-8C1B-EF12-4189-E67364AA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DA2E-51DC-A99E-4441-4944783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128F-0C01-26D0-23A9-315C6529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CEFC-8D2C-F2DD-63B6-771CB478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882B-858A-71B9-87AA-D511EB09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8782-4A3F-2279-8664-D1344CBD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78DD-14BA-5276-40E1-7F678FC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DCDE-BA00-B01C-0371-0AB02BD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5AA-BCB3-B509-DDA3-1CF2EC5A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B0A8-82C9-DF91-7FC1-67A81588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36F90-688D-3017-8777-2739AD0E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DFF08-8370-A9B2-50F6-A9742E7C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60900-8893-865A-D8DB-BF0ADEB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1D0B-E359-7392-EB50-731AAF96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2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565-C23C-1241-5235-4CEBDA8C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2D43-4566-D06D-BA07-CC53AE50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E48F7-F709-6504-2E32-7958FAD7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2750D-B64C-04F6-2702-EB6FB045C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2D47D-1B83-2EFF-BF8D-720F18C1C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02F92-1470-781D-B4E7-9A412B07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F0F0-8C02-9329-F734-FC401209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01B46-CE59-5AAD-1E34-F642E260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B30-99FD-04FB-2455-E1130ABF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1F0DB-CB10-AA62-4A50-63F77ADC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DAA14-54AE-C295-C6B9-1C989F44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4066-B2C0-32C8-FB3D-153A3E85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1ED24-7741-1112-DDDE-A459296E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8711-A2F6-F44D-0302-CA0C62D4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DFB5B-6567-C64E-7EC3-0DD2A289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E07-DC90-59ED-6EE2-73C578A4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2D6C-9655-269F-975D-9B642CFB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FD7AA-B2DD-F99A-FD9F-3C854220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9D819-5782-79AC-656E-421CBC24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49C61-80A5-7147-133B-443B178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6FBEC-2D51-4F96-CFCA-664C56F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9502-599E-4AA2-1B93-6B9122CD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18E71-EEB3-A624-9152-F6CC41A47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E28B-E6B3-8780-9B48-A749FC90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D490-8252-5E48-2A41-8A3CF30C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2EDE-3D2C-EF72-E4DF-999655C2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634DC-B898-5278-3722-A194F205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E9B46-3D4C-A393-B073-C62A79CE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67F1-CCAF-1531-4C19-26BC42D3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0F44-192E-01D8-5F93-7BA2D4E5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9BF5-CC6F-4A47-80FC-AA4F014970F9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AABC-391C-80D7-6022-3B6BFD14E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3340-ACF6-9605-B491-1F348D2D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460C-73AC-FB41-89B2-696CBA61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2 </a:t>
            </a:r>
            <a:br>
              <a:rPr lang="en-ID" dirty="0"/>
            </a:br>
            <a:r>
              <a:rPr lang="en-ID" dirty="0"/>
              <a:t>Class dan Object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B3FD0-47F3-E7AB-97A2-0199D0C0B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6034-769F-5FAC-97AE-F53B3A3F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Analogi</a:t>
            </a:r>
            <a:r>
              <a:rPr lang="en-US" dirty="0"/>
              <a:t> Class dan Object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5B78E-C971-0C7B-B168-99703C11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658"/>
          <a:stretch/>
        </p:blipFill>
        <p:spPr>
          <a:xfrm>
            <a:off x="6458073" y="1690687"/>
            <a:ext cx="5635073" cy="4699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660AD-0177-9BE6-E3E4-B144D36E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7" y="4227513"/>
            <a:ext cx="4225496" cy="1771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6A9F6-2A00-4A24-A851-556B424E0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77" y="1690687"/>
            <a:ext cx="5989398" cy="22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EEA1-3831-1A21-0CA4-CEADED4D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Membuat</a:t>
            </a:r>
            <a:r>
              <a:rPr lang="en-ID" dirty="0"/>
              <a:t> Class dan Object di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FF32-6CD4-C589-7396-A523300E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/>
              <a:t>Membuat</a:t>
            </a:r>
            <a:r>
              <a:rPr lang="en-ID" b="1" dirty="0"/>
              <a:t> Class</a:t>
            </a:r>
            <a:r>
              <a:rPr lang="en-ID" dirty="0"/>
              <a:t>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class, </a:t>
            </a:r>
            <a:r>
              <a:rPr lang="en-ID" dirty="0" err="1"/>
              <a:t>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class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7E75C-F27A-EDC9-910F-A7371E35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8" t="13072" r="4584" b="13072"/>
          <a:stretch/>
        </p:blipFill>
        <p:spPr>
          <a:xfrm>
            <a:off x="838200" y="2878137"/>
            <a:ext cx="10075518" cy="28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1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69750-3095-E78A-C6FD-645D87D5A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AC95-E431-C478-6677-53B448D6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Membuat</a:t>
            </a:r>
            <a:r>
              <a:rPr lang="en-ID" dirty="0"/>
              <a:t> Class di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EE03-877C-E453-E596-3DB3FC47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/>
              <a:t>Membuat</a:t>
            </a:r>
            <a:r>
              <a:rPr lang="en-ID" b="1" dirty="0"/>
              <a:t> Class</a:t>
            </a:r>
            <a:r>
              <a:rPr lang="en-ID" dirty="0"/>
              <a:t>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class, </a:t>
            </a:r>
            <a:r>
              <a:rPr lang="en-ID" dirty="0" err="1"/>
              <a:t>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class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7DA0-DA26-3E7A-A2C3-9065CF81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8" t="13072" r="4584" b="13072"/>
          <a:stretch/>
        </p:blipFill>
        <p:spPr>
          <a:xfrm>
            <a:off x="838200" y="2878137"/>
            <a:ext cx="10075518" cy="28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1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C771A-2660-9062-130D-AC28FFB1B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ABD1-ACC2-FBB7-4492-5397A3B4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Membuat</a:t>
            </a:r>
            <a:r>
              <a:rPr lang="en-ID" dirty="0"/>
              <a:t> Object di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630B-DFC3-5C94-BCB4-87F625E0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427419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/>
              <a:t>Membuat</a:t>
            </a:r>
            <a:r>
              <a:rPr lang="en-ID" b="1" dirty="0"/>
              <a:t> Object</a:t>
            </a:r>
            <a:r>
              <a:rPr lang="en-ID" dirty="0"/>
              <a:t>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class, </a:t>
            </a:r>
            <a:r>
              <a:rPr lang="en-ID" dirty="0" err="1"/>
              <a:t>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new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C07BE-9519-7F3A-8470-B4C93C01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86" t="7927" r="8139" b="8109"/>
          <a:stretch/>
        </p:blipFill>
        <p:spPr>
          <a:xfrm>
            <a:off x="3955755" y="2344994"/>
            <a:ext cx="4280490" cy="44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884E-2F36-F677-9AB5-1C66EAC6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b="1" dirty="0"/>
              <a:t>this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9C7BF-04CE-E73F-5011-6EF41A44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6" t="7148" r="4902" b="7148"/>
          <a:stretch/>
        </p:blipFill>
        <p:spPr>
          <a:xfrm>
            <a:off x="838200" y="1495168"/>
            <a:ext cx="7006281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6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62F6-9BD4-7CF6-3C06-632EF7D5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Atribut</a:t>
            </a:r>
            <a:r>
              <a:rPr lang="en-ID" dirty="0"/>
              <a:t> dan Method pada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BCF0-C1EA-42CA-0F62-AA417793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Atribut</a:t>
            </a:r>
            <a:r>
              <a:rPr lang="en-ID" dirty="0"/>
              <a:t>: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Mahasiswa</a:t>
            </a:r>
            <a:r>
              <a:rPr lang="en-ID"/>
              <a:t>.</a:t>
            </a:r>
          </a:p>
          <a:p>
            <a:r>
              <a:rPr lang="en-ID" b="1"/>
              <a:t>Method</a:t>
            </a:r>
            <a:r>
              <a:rPr lang="en-ID" dirty="0"/>
              <a:t>: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object </a:t>
            </a:r>
            <a:r>
              <a:rPr lang="en-ID" dirty="0" err="1"/>
              <a:t>dari</a:t>
            </a:r>
            <a:r>
              <a:rPr lang="en-ID" dirty="0"/>
              <a:t> class. Method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object.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perkenalkan</a:t>
            </a:r>
            <a:r>
              <a:rPr lang="en-ID" dirty="0"/>
              <a:t>() </a:t>
            </a:r>
            <a:r>
              <a:rPr lang="en-ID" dirty="0" err="1"/>
              <a:t>adalah</a:t>
            </a:r>
            <a:r>
              <a:rPr lang="en-ID" dirty="0"/>
              <a:t> method yang </a:t>
            </a:r>
            <a:r>
              <a:rPr lang="en-ID" dirty="0" err="1"/>
              <a:t>dimiliki</a:t>
            </a:r>
            <a:r>
              <a:rPr lang="en-ID" dirty="0"/>
              <a:t> oleh class </a:t>
            </a:r>
            <a:r>
              <a:rPr lang="en-ID" dirty="0" err="1"/>
              <a:t>Mahasiswa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25C3-3023-9DAE-AFD7-F71D2BA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Class dan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13C9-6BA0-FDEE-8230-6175D0DA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Class</a:t>
            </a:r>
            <a:r>
              <a:rPr lang="en-ID" dirty="0"/>
              <a:t>: Blueprint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object. Di </a:t>
            </a:r>
            <a:r>
              <a:rPr lang="en-ID" dirty="0" err="1"/>
              <a:t>dalam</a:t>
            </a:r>
            <a:r>
              <a:rPr lang="en-ID" dirty="0"/>
              <a:t> class,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(</a:t>
            </a:r>
            <a:r>
              <a:rPr lang="en-ID" dirty="0" err="1"/>
              <a:t>variabel</a:t>
            </a:r>
            <a:r>
              <a:rPr lang="en-ID" dirty="0"/>
              <a:t>) dan method (</a:t>
            </a:r>
            <a:r>
              <a:rPr lang="en-ID" dirty="0" err="1"/>
              <a:t>fungsi</a:t>
            </a:r>
            <a:r>
              <a:rPr lang="en-ID" dirty="0"/>
              <a:t>)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object. Class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object.</a:t>
            </a:r>
          </a:p>
          <a:p>
            <a:r>
              <a:rPr lang="en-ID" b="1" dirty="0"/>
              <a:t>Object</a:t>
            </a:r>
            <a:r>
              <a:rPr lang="en-ID" dirty="0"/>
              <a:t>: </a:t>
            </a:r>
            <a:r>
              <a:rPr lang="en-ID" dirty="0" err="1"/>
              <a:t>Instansiasi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class. Object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class. </a:t>
            </a:r>
            <a:r>
              <a:rPr lang="en-ID" dirty="0" err="1"/>
              <a:t>Setiap</a:t>
            </a:r>
            <a:r>
              <a:rPr lang="en-ID" dirty="0"/>
              <a:t> object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 lain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yang </a:t>
            </a:r>
            <a:r>
              <a:rPr lang="en-ID" dirty="0" err="1"/>
              <a:t>sama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496E-5001-CCB0-D7E3-0280375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 dan Object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9550-3216-8CF7-ED58-03AF7475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Analogi</a:t>
            </a:r>
            <a:r>
              <a:rPr lang="en-ID" b="1" dirty="0"/>
              <a:t> </a:t>
            </a:r>
            <a:r>
              <a:rPr lang="en-ID" b="1" dirty="0" err="1"/>
              <a:t>Rumah</a:t>
            </a:r>
            <a:r>
              <a:rPr lang="en-ID" b="1" dirty="0"/>
              <a:t> dan </a:t>
            </a:r>
            <a:r>
              <a:rPr lang="en-ID" b="1" dirty="0" err="1"/>
              <a:t>Cetak</a:t>
            </a:r>
            <a:r>
              <a:rPr lang="en-ID" b="1" dirty="0"/>
              <a:t> Biru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Class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ruangan</a:t>
            </a:r>
            <a:r>
              <a:rPr lang="en-ID" dirty="0"/>
              <a:t>, dan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Object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dekorasi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strukturnya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3E5-B493-81B4-E360-4F7B046A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Analogi</a:t>
            </a:r>
            <a:r>
              <a:rPr lang="en-US" dirty="0"/>
              <a:t> Class dan 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090E5-AA2C-4889-C5E9-BFF6D55B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803102"/>
            <a:ext cx="7013521" cy="256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F8DEE-99BD-8456-3962-514AC557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14" y="1810302"/>
            <a:ext cx="4543096" cy="4612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1DE7A-60F7-619B-C4CA-3B7692EB9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7" y="4476007"/>
            <a:ext cx="5791203" cy="197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930E6-9708-8776-4B56-7A222267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2CF3-97C8-30D9-82A0-DAE1283F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 dan Object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3C83-B40B-56D4-DC38-F5B61422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Analogi</a:t>
            </a:r>
            <a:r>
              <a:rPr lang="en-ID" b="1" dirty="0"/>
              <a:t> </a:t>
            </a:r>
            <a:r>
              <a:rPr lang="en-ID" b="1" dirty="0" err="1"/>
              <a:t>Resep</a:t>
            </a:r>
            <a:r>
              <a:rPr lang="en-ID" b="1" dirty="0"/>
              <a:t> </a:t>
            </a:r>
            <a:r>
              <a:rPr lang="en-ID" b="1" dirty="0" err="1"/>
              <a:t>Masakan</a:t>
            </a:r>
            <a:r>
              <a:rPr lang="en-ID" b="1" dirty="0"/>
              <a:t> dan </a:t>
            </a:r>
            <a:r>
              <a:rPr lang="en-ID" b="1" dirty="0" err="1"/>
              <a:t>Makanan</a:t>
            </a:r>
            <a:endParaRPr lang="en-ID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Class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resep</a:t>
            </a:r>
            <a:r>
              <a:rPr lang="en-ID" dirty="0"/>
              <a:t> </a:t>
            </a:r>
            <a:r>
              <a:rPr lang="en-ID" dirty="0" err="1"/>
              <a:t>masakan</a:t>
            </a:r>
            <a:r>
              <a:rPr lang="en-ID" dirty="0"/>
              <a:t>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bahan-bahan</a:t>
            </a:r>
            <a:r>
              <a:rPr lang="en-ID" dirty="0"/>
              <a:t> dan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hidangan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Object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resep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resep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hidangan</a:t>
            </a:r>
            <a:r>
              <a:rPr lang="en-ID" dirty="0"/>
              <a:t> (object)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rasa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presentasi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6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8EB0E-78F5-9513-E7B0-C518847D6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6821-592D-C87F-0CB3-723DBE55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Analogi</a:t>
            </a:r>
            <a:r>
              <a:rPr lang="en-US" dirty="0"/>
              <a:t> Class dan Object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E1088-863F-5AB3-F79F-6AD43C92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2" y="1690688"/>
            <a:ext cx="6743700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77731-D3D8-BB94-5EC0-DD48169A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932" y="1690688"/>
            <a:ext cx="4685862" cy="4270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15C93-D373-72AB-E616-9DA29623D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2" y="4761751"/>
            <a:ext cx="6743700" cy="1502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31F21-6D3D-D284-380B-7B4F1235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" y="4768057"/>
            <a:ext cx="6743700" cy="150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F0B25-F2E4-E65D-5908-69008620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8" y="1767345"/>
            <a:ext cx="67437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E7F10-1B5B-3894-1E78-14D59668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917" y="1027906"/>
            <a:ext cx="4685862" cy="42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880D1-C7FC-9279-B02F-27B14A69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0EA1-E548-70FF-5C5F-D423E671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 dan Object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BAA3-24D3-4AB5-AF76-9BF21379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Analogi</a:t>
            </a:r>
            <a:r>
              <a:rPr lang="en-ID" b="1" dirty="0"/>
              <a:t> Template Kartu Nama dan Kartu Nama </a:t>
            </a:r>
            <a:r>
              <a:rPr lang="en-ID" b="1" dirty="0" err="1"/>
              <a:t>Fisik</a:t>
            </a:r>
            <a:endParaRPr lang="en-ID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Class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template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format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, dan </a:t>
            </a:r>
            <a:r>
              <a:rPr lang="en-ID" dirty="0" err="1"/>
              <a:t>alamat</a:t>
            </a:r>
            <a:r>
              <a:rPr lang="en-ID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Object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yang </a:t>
            </a:r>
            <a:r>
              <a:rPr lang="en-ID" dirty="0" err="1"/>
              <a:t>dicetak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template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formatnya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8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678AC-B381-E1E5-895A-F621098C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FEDF-6EA6-3222-DD94-48931F06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Analogi</a:t>
            </a:r>
            <a:r>
              <a:rPr lang="en-US" dirty="0"/>
              <a:t> Class dan Object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C6DF3-9AB0-3464-370A-20C1DE4C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86" y="1775069"/>
            <a:ext cx="5182931" cy="319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FC70B-97DD-0256-D77B-8B3EE597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54" y="1435100"/>
            <a:ext cx="4696794" cy="468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2D722-7E57-E2E4-202D-D763A767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71" y="4686126"/>
            <a:ext cx="3137557" cy="20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B09B-CE18-596E-A362-1242240D4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9EB-DBAA-E47A-8C60-D7E3F014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 dan Object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9FE-1A29-5F98-3F42-74909F39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Analogi</a:t>
            </a:r>
            <a:r>
              <a:rPr lang="en-ID" b="1" dirty="0"/>
              <a:t> Mobil dan </a:t>
            </a:r>
            <a:r>
              <a:rPr lang="en-ID" b="1" dirty="0" err="1"/>
              <a:t>Pabrik</a:t>
            </a:r>
            <a:endParaRPr lang="en-ID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Class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pabrik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model, </a:t>
            </a:r>
            <a:r>
              <a:rPr lang="en-ID" dirty="0" err="1"/>
              <a:t>warna</a:t>
            </a:r>
            <a:r>
              <a:rPr lang="en-ID" dirty="0"/>
              <a:t>, dan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diproduksi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Object</a:t>
            </a:r>
            <a:r>
              <a:rPr lang="en-ID" dirty="0"/>
              <a:t>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oleh </a:t>
            </a:r>
            <a:r>
              <a:rPr lang="en-ID" dirty="0" err="1"/>
              <a:t>pabrik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dan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pabrik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022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504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Materi Pertemuan 2  Class dan Object</vt:lpstr>
      <vt:lpstr>Definisi Class dan Object</vt:lpstr>
      <vt:lpstr>Analogi Class dan Object 1</vt:lpstr>
      <vt:lpstr>Contoh Program Analogi Class dan Object 1</vt:lpstr>
      <vt:lpstr>Analogi Class dan Object 2</vt:lpstr>
      <vt:lpstr>Contoh Program Analogi Class dan Object 2</vt:lpstr>
      <vt:lpstr>Analogi Class dan Object 3</vt:lpstr>
      <vt:lpstr>Contoh Program Analogi Class dan Object 3</vt:lpstr>
      <vt:lpstr>Analogi Class dan Object 4</vt:lpstr>
      <vt:lpstr>Contoh Program Analogi Class dan Object 4</vt:lpstr>
      <vt:lpstr>Cara Membuat Class dan Object di Java</vt:lpstr>
      <vt:lpstr>Cara Membuat Class di Java</vt:lpstr>
      <vt:lpstr>Cara Membuat Object di Java</vt:lpstr>
      <vt:lpstr>Penggunaan this</vt:lpstr>
      <vt:lpstr>Atribut dan Method pada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7</cp:revision>
  <dcterms:created xsi:type="dcterms:W3CDTF">2024-10-02T12:36:37Z</dcterms:created>
  <dcterms:modified xsi:type="dcterms:W3CDTF">2024-10-08T07:40:00Z</dcterms:modified>
</cp:coreProperties>
</file>