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>
      <p:cViewPr>
        <p:scale>
          <a:sx n="97" d="100"/>
          <a:sy n="97" d="100"/>
        </p:scale>
        <p:origin x="816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4BB9-E1E2-F8B6-D0FE-2FC2ACA83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B60A0-7587-4811-5876-0033F231D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48EF5-2C26-2590-D48F-24D76535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ED4A-8B5E-5D42-B9D0-B21EA0004428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22BF0-0F8C-E7C7-6B25-BE0C1C637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07523-A572-DF6C-C0A4-C74EFE6C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B9E-37BF-DB46-80BC-B5589E31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42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C42C-A5C9-79BE-039D-1E17EAC6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2CD0C-CA13-1CFF-98F5-ADB20D66F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91940-3074-9651-9042-F57DC4D4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ED4A-8B5E-5D42-B9D0-B21EA0004428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D55C2-3BAA-1F8B-88EA-E1156B10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351B0-B313-0F9F-9D62-D2695A83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B9E-37BF-DB46-80BC-B5589E31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9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8B0446-7C26-38E4-E0B8-418102335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56B1E-9187-1073-4A47-AE8D18DDB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E52-898F-3504-1DBD-3FE70B91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ED4A-8B5E-5D42-B9D0-B21EA0004428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433D0-8208-BE53-4ACC-A12BC634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11C1A-5F51-D42E-043D-9DFFD6B0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B9E-37BF-DB46-80BC-B5589E31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9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FB70-6880-3145-7AC3-17D29111E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C4047-7B9E-2451-F7A7-84D1B5397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36816-66EE-4096-F035-90AA8BF2E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ED4A-8B5E-5D42-B9D0-B21EA0004428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02326-BA54-1A87-AEDC-85E75A07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29C72-2A31-08A3-F904-CA394CC1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B9E-37BF-DB46-80BC-B5589E31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3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BFA3A-6B38-D53B-CE3B-B67B90C9E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29472-32AA-2DF7-5287-F89169BC5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DB3E6-FE84-F12B-87DB-FDFC46EF4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ED4A-8B5E-5D42-B9D0-B21EA0004428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CD350-9609-E58A-63E7-95510F4A5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75126-DA9E-FB55-A199-B1B68FF1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B9E-37BF-DB46-80BC-B5589E31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4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2963A-57FE-23B1-C762-07FCB280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1643A-5E67-D5B4-FE26-AA9B9EC81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A92E0-2E94-CD8F-81B5-7963F68E1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4197C-5E9A-2305-6910-F34CD0141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ED4A-8B5E-5D42-B9D0-B21EA0004428}" type="datetimeFigureOut">
              <a:rPr lang="en-US" smtClean="0"/>
              <a:t>10/6/24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72C88-6261-6680-656E-0472E9545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37B62-A932-0933-99FA-612B8CD3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B9E-37BF-DB46-80BC-B5589E31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7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EF5E5-1773-49A2-D865-9D97E6D17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20D49-18B0-3E5D-B4F9-107533137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5AB23-269C-CCA0-5475-185E1E458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28A79-B76F-7635-4DE3-9E8D4DA5E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E2D9A-9E69-3469-8CB2-B8D7FD8B9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51D5C3-D5C5-2E05-8133-3879A022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ED4A-8B5E-5D42-B9D0-B21EA0004428}" type="datetimeFigureOut">
              <a:rPr lang="en-US" smtClean="0"/>
              <a:t>10/6/24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931AEE-6880-5D64-A831-7A2D4E94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B245CD-04FC-75E7-C42E-D5FC4C3C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B9E-37BF-DB46-80BC-B5589E31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7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2E6D-2120-4ABC-BA31-9F7A4DD8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B42D77-A42A-720B-58B3-2DBD2AE8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ED4A-8B5E-5D42-B9D0-B21EA0004428}" type="datetimeFigureOut">
              <a:rPr lang="en-US" smtClean="0"/>
              <a:t>10/6/24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40852-A190-FDBD-D5BE-90B226132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B7DD5-7134-0361-4DD7-43584430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B9E-37BF-DB46-80BC-B5589E31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9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EA088C-555E-FCA0-1E01-4029E71BE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ED4A-8B5E-5D42-B9D0-B21EA0004428}" type="datetimeFigureOut">
              <a:rPr lang="en-US" smtClean="0"/>
              <a:t>10/6/24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56AE5-E457-91A6-106B-1D0AF157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5132C-88A2-A5F6-74D6-F9297046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B9E-37BF-DB46-80BC-B5589E31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9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8552-7DA1-0CCA-E49C-4866E0B9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30604-ADA0-4F05-CA45-3C4A96B5C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97C68-FD4F-FB37-5C6C-206297A9C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D42D5-7EF5-2E14-B67A-172E587C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ED4A-8B5E-5D42-B9D0-B21EA0004428}" type="datetimeFigureOut">
              <a:rPr lang="en-US" smtClean="0"/>
              <a:t>10/6/24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75450-2E9A-6786-DD93-5C8CF6CAB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FD270-2512-15A7-FEAF-E2B1D287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B9E-37BF-DB46-80BC-B5589E31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7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2ED1-D2B4-B79F-39A5-A50A9DC1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B64BBB-DBAD-E0FF-DE01-A02A1C14E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2BA0F-E0F0-C38C-9AC9-6F402B97B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49563-11BE-DDCC-1AE8-93539B64C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ED4A-8B5E-5D42-B9D0-B21EA0004428}" type="datetimeFigureOut">
              <a:rPr lang="en-US" smtClean="0"/>
              <a:t>10/6/24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424AD-8F8A-F1B0-6FFF-6B9C6739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A1116-AAFC-7325-1AE6-18D43806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1B9E-37BF-DB46-80BC-B5589E31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0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A5646B-4E1C-D412-469E-9316A7C5B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9C992-C3CF-C7AC-66E3-3D9F546BB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F185B-5405-D28D-7749-767C71A16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AED4A-8B5E-5D42-B9D0-B21EA0004428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DFD3F-F785-EC8B-139A-D35F9789F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5BDBB-2F1D-DBC5-0787-527E31731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1B9E-37BF-DB46-80BC-B5589E314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3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3C47-6E3A-EE64-76EA-46B845985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D" dirty="0" err="1"/>
              <a:t>Materi</a:t>
            </a:r>
            <a:r>
              <a:rPr lang="en-ID" dirty="0"/>
              <a:t> </a:t>
            </a:r>
            <a:r>
              <a:rPr lang="en-ID" dirty="0" err="1"/>
              <a:t>Pertemuan</a:t>
            </a:r>
            <a:r>
              <a:rPr lang="en-ID" dirty="0"/>
              <a:t> 3</a:t>
            </a:r>
            <a:br>
              <a:rPr lang="en-ID" dirty="0"/>
            </a:br>
            <a:r>
              <a:rPr lang="en-ID" dirty="0"/>
              <a:t>Encapsulation </a:t>
            </a:r>
            <a:br>
              <a:rPr lang="en-ID" dirty="0"/>
            </a:br>
            <a:r>
              <a:rPr lang="en-ID" dirty="0"/>
              <a:t>(</a:t>
            </a:r>
            <a:r>
              <a:rPr lang="en-ID" dirty="0" err="1"/>
              <a:t>Pembungkusan</a:t>
            </a:r>
            <a:r>
              <a:rPr lang="en-ID" dirty="0"/>
              <a:t> Data)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B5855-52FE-7DDC-F166-41C203A2C5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Hafiz </a:t>
            </a:r>
            <a:r>
              <a:rPr lang="en-US" dirty="0" err="1"/>
              <a:t>Irwandi,S.Kom</a:t>
            </a:r>
            <a:r>
              <a:rPr lang="en-US" dirty="0"/>
              <a:t>, </a:t>
            </a:r>
            <a:r>
              <a:rPr lang="en-US" dirty="0" err="1"/>
              <a:t>M.Kom</a:t>
            </a:r>
            <a:endParaRPr lang="en-US" dirty="0"/>
          </a:p>
          <a:p>
            <a:r>
              <a:rPr lang="en-US" dirty="0" err="1"/>
              <a:t>hafiz.irwandi@umsu.ac.id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8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8CE85-3C6C-66C8-2A0F-CB2BE928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Konsep</a:t>
            </a:r>
            <a:r>
              <a:rPr lang="en-ID" dirty="0"/>
              <a:t> Encapsulation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B229D-BFE9-9DE3-36DB-574DC6750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Encapsulation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pembungkusan</a:t>
            </a:r>
            <a:r>
              <a:rPr lang="en-ID" dirty="0"/>
              <a:t> data </a:t>
            </a:r>
            <a:r>
              <a:rPr lang="en-ID" dirty="0" err="1"/>
              <a:t>adalah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pilar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berorientasi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(OOP). </a:t>
            </a:r>
          </a:p>
          <a:p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b="1" dirty="0" err="1"/>
              <a:t>menyembunyikan</a:t>
            </a:r>
            <a:r>
              <a:rPr lang="en-ID" b="1" dirty="0"/>
              <a:t> detail </a:t>
            </a:r>
            <a:r>
              <a:rPr lang="en-ID" b="1" dirty="0" err="1"/>
              <a:t>implementasi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dan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terbatas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(</a:t>
            </a:r>
            <a:r>
              <a:rPr lang="en-ID" dirty="0" err="1"/>
              <a:t>kode</a:t>
            </a:r>
            <a:r>
              <a:rPr lang="en-ID" dirty="0"/>
              <a:t> lain).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91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69CA-1044-378A-83BE-65716906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539EF-92EE-6BDA-F7DE-E07A2AF98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Menjaga</a:t>
            </a:r>
            <a:r>
              <a:rPr lang="en-ID" dirty="0"/>
              <a:t> data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aman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diinginkan</a:t>
            </a: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Mengontrol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data dan </a:t>
            </a:r>
            <a:r>
              <a:rPr lang="en-ID" dirty="0" err="1"/>
              <a:t>logika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Mencegah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data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konteks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D" dirty="0"/>
          </a:p>
          <a:p>
            <a:pPr marL="0" indent="0">
              <a:buNone/>
            </a:pPr>
            <a:r>
              <a:rPr lang="en-ID" sz="2800" b="1" dirty="0" err="1"/>
              <a:t>Analogi</a:t>
            </a:r>
            <a:r>
              <a:rPr lang="en-ID" sz="2800" b="1" dirty="0"/>
              <a:t>:</a:t>
            </a:r>
            <a:r>
              <a:rPr lang="en-ID" sz="2800" dirty="0"/>
              <a:t> </a:t>
            </a:r>
            <a:r>
              <a:rPr lang="en-ID" sz="2800" dirty="0" err="1"/>
              <a:t>Bayangkan</a:t>
            </a:r>
            <a:r>
              <a:rPr lang="en-ID" sz="2800" dirty="0"/>
              <a:t> </a:t>
            </a:r>
            <a:r>
              <a:rPr lang="en-ID" sz="2800" dirty="0" err="1"/>
              <a:t>sebuah</a:t>
            </a:r>
            <a:r>
              <a:rPr lang="en-ID" sz="2800" dirty="0"/>
              <a:t> </a:t>
            </a:r>
            <a:r>
              <a:rPr lang="en-ID" sz="2800" dirty="0" err="1"/>
              <a:t>mesin</a:t>
            </a:r>
            <a:r>
              <a:rPr lang="en-ID" sz="2800" dirty="0"/>
              <a:t> kopi. </a:t>
            </a:r>
            <a:r>
              <a:rPr lang="en-ID" sz="2800" dirty="0" err="1"/>
              <a:t>Sebagai</a:t>
            </a:r>
            <a:r>
              <a:rPr lang="en-ID" sz="2800" dirty="0"/>
              <a:t> </a:t>
            </a:r>
            <a:r>
              <a:rPr lang="en-ID" sz="2800" dirty="0" err="1"/>
              <a:t>pengguna</a:t>
            </a:r>
            <a:r>
              <a:rPr lang="en-ID" sz="2800" dirty="0"/>
              <a:t>, </a:t>
            </a:r>
            <a:r>
              <a:rPr lang="en-ID" sz="2800" dirty="0" err="1"/>
              <a:t>kita</a:t>
            </a:r>
            <a:r>
              <a:rPr lang="en-ID" sz="2800" dirty="0"/>
              <a:t> </a:t>
            </a:r>
            <a:r>
              <a:rPr lang="en-ID" sz="2800" dirty="0" err="1"/>
              <a:t>hanya</a:t>
            </a:r>
            <a:r>
              <a:rPr lang="en-ID" sz="2800" dirty="0"/>
              <a:t> </a:t>
            </a:r>
            <a:r>
              <a:rPr lang="en-ID" sz="2800" dirty="0" err="1"/>
              <a:t>berinteraksi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tombol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membuat</a:t>
            </a:r>
            <a:r>
              <a:rPr lang="en-ID" sz="2800" dirty="0"/>
              <a:t> kopi </a:t>
            </a:r>
            <a:r>
              <a:rPr lang="en-ID" sz="2800" dirty="0" err="1"/>
              <a:t>tanpa</a:t>
            </a:r>
            <a:r>
              <a:rPr lang="en-ID" sz="2800" dirty="0"/>
              <a:t> </a:t>
            </a:r>
            <a:r>
              <a:rPr lang="en-ID" sz="2800" dirty="0" err="1"/>
              <a:t>perlu</a:t>
            </a:r>
            <a:r>
              <a:rPr lang="en-ID" sz="2800" dirty="0"/>
              <a:t> </a:t>
            </a:r>
            <a:r>
              <a:rPr lang="en-ID" sz="2800" dirty="0" err="1"/>
              <a:t>tahu</a:t>
            </a:r>
            <a:r>
              <a:rPr lang="en-ID" sz="2800" dirty="0"/>
              <a:t> </a:t>
            </a:r>
            <a:r>
              <a:rPr lang="en-ID" sz="2800" dirty="0" err="1"/>
              <a:t>bagaimana</a:t>
            </a:r>
            <a:r>
              <a:rPr lang="en-ID" sz="2800" dirty="0"/>
              <a:t> </a:t>
            </a:r>
            <a:r>
              <a:rPr lang="en-ID" sz="2800" dirty="0" err="1"/>
              <a:t>komponen</a:t>
            </a:r>
            <a:r>
              <a:rPr lang="en-ID" sz="2800" dirty="0"/>
              <a:t> di </a:t>
            </a:r>
            <a:r>
              <a:rPr lang="en-ID" sz="2800" dirty="0" err="1"/>
              <a:t>dalamnya</a:t>
            </a:r>
            <a:r>
              <a:rPr lang="en-ID" sz="2800" dirty="0"/>
              <a:t> </a:t>
            </a:r>
            <a:r>
              <a:rPr lang="en-ID" sz="2800" dirty="0" err="1"/>
              <a:t>bekerja</a:t>
            </a:r>
            <a:r>
              <a:rPr lang="en-ID" sz="2800" dirty="0"/>
              <a:t>. </a:t>
            </a:r>
            <a:r>
              <a:rPr lang="en-ID" sz="2800" dirty="0" err="1"/>
              <a:t>Demikian</a:t>
            </a:r>
            <a:r>
              <a:rPr lang="en-ID" sz="2800" dirty="0"/>
              <a:t> juga </a:t>
            </a:r>
            <a:r>
              <a:rPr lang="en-ID" sz="2800" dirty="0" err="1"/>
              <a:t>dalam</a:t>
            </a:r>
            <a:r>
              <a:rPr lang="en-ID" sz="2800" dirty="0"/>
              <a:t> Encapsulation, detail di </a:t>
            </a:r>
            <a:r>
              <a:rPr lang="en-ID" sz="2800" dirty="0" err="1"/>
              <a:t>dalam</a:t>
            </a:r>
            <a:r>
              <a:rPr lang="en-ID" sz="2800" dirty="0"/>
              <a:t> </a:t>
            </a:r>
            <a:r>
              <a:rPr lang="en-ID" sz="2800" dirty="0" err="1"/>
              <a:t>objek</a:t>
            </a:r>
            <a:r>
              <a:rPr lang="en-ID" sz="2800" dirty="0"/>
              <a:t> (</a:t>
            </a:r>
            <a:r>
              <a:rPr lang="en-ID" sz="2800" dirty="0" err="1"/>
              <a:t>seperti</a:t>
            </a:r>
            <a:r>
              <a:rPr lang="en-ID" sz="2800" dirty="0"/>
              <a:t> </a:t>
            </a:r>
            <a:r>
              <a:rPr lang="en-ID" sz="2800" dirty="0" err="1"/>
              <a:t>atribut</a:t>
            </a:r>
            <a:r>
              <a:rPr lang="en-ID" sz="2800" dirty="0"/>
              <a:t>) </a:t>
            </a:r>
            <a:r>
              <a:rPr lang="en-ID" sz="2800" dirty="0" err="1"/>
              <a:t>disembunyikan</a:t>
            </a:r>
            <a:r>
              <a:rPr lang="en-ID" sz="2800" dirty="0"/>
              <a:t>, dan </a:t>
            </a:r>
            <a:r>
              <a:rPr lang="en-ID" sz="2800" dirty="0" err="1"/>
              <a:t>pengguna</a:t>
            </a:r>
            <a:r>
              <a:rPr lang="en-ID" sz="2800" dirty="0"/>
              <a:t> </a:t>
            </a:r>
            <a:r>
              <a:rPr lang="en-ID" sz="2800" dirty="0" err="1"/>
              <a:t>berinteraksi</a:t>
            </a:r>
            <a:r>
              <a:rPr lang="en-ID" sz="2800" dirty="0"/>
              <a:t> </a:t>
            </a:r>
            <a:r>
              <a:rPr lang="en-ID" sz="2800" dirty="0" err="1"/>
              <a:t>melalui</a:t>
            </a:r>
            <a:r>
              <a:rPr lang="en-ID" sz="2800" dirty="0"/>
              <a:t> </a:t>
            </a:r>
            <a:r>
              <a:rPr lang="en-ID" sz="2800" dirty="0" err="1"/>
              <a:t>metode</a:t>
            </a:r>
            <a:r>
              <a:rPr lang="en-ID" sz="2800" dirty="0"/>
              <a:t> yang </a:t>
            </a:r>
            <a:r>
              <a:rPr lang="en-ID" sz="2800" dirty="0" err="1"/>
              <a:t>disediakan</a:t>
            </a:r>
            <a:r>
              <a:rPr lang="en-ID" sz="2800" dirty="0"/>
              <a:t>.</a:t>
            </a:r>
            <a:endParaRPr lang="en-US" sz="2800" dirty="0"/>
          </a:p>
          <a:p>
            <a:pPr marL="0" indent="0">
              <a:buNone/>
            </a:pPr>
            <a:endParaRPr lang="en-ID" dirty="0"/>
          </a:p>
          <a:p>
            <a:pPr marL="457200" lvl="1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0711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C099D-F904-DF06-796A-F0DEA0DE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Access Modifiers (</a:t>
            </a:r>
            <a:r>
              <a:rPr lang="en-ID" dirty="0" err="1"/>
              <a:t>Pengubah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BE010-1D0A-3D59-612B-07092C16E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mengontrol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dan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b="1" dirty="0"/>
              <a:t>Access Modifiers</a:t>
            </a:r>
            <a:r>
              <a:rPr lang="en-ID" dirty="0"/>
              <a:t>. Ada </a:t>
            </a:r>
            <a:r>
              <a:rPr lang="en-ID" dirty="0" err="1"/>
              <a:t>tiga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access modifiers: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private: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diperbolehkan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.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modifier private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luar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protected: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diperbolehkan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 dan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turunannya</a:t>
            </a:r>
            <a:r>
              <a:rPr lang="en-ID" dirty="0"/>
              <a:t> (subclass).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oleh </a:t>
            </a:r>
            <a:r>
              <a:rPr lang="en-ID" dirty="0" err="1"/>
              <a:t>kode</a:t>
            </a:r>
            <a:r>
              <a:rPr lang="en-ID" dirty="0"/>
              <a:t> di </a:t>
            </a:r>
            <a:r>
              <a:rPr lang="en-ID" dirty="0" err="1"/>
              <a:t>luar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kecuali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turunan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public: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diperbolehkan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mana </a:t>
            </a:r>
            <a:r>
              <a:rPr lang="en-ID" dirty="0" err="1"/>
              <a:t>saja</a:t>
            </a:r>
            <a:r>
              <a:rPr lang="en-ID" dirty="0"/>
              <a:t>.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luar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84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6083-76F7-15AE-104A-8145A980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Getter dan Setter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AC676-FD07-4B19-6766-1E2351FDA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Encapsulation </a:t>
            </a:r>
            <a:r>
              <a:rPr lang="en-ID" dirty="0" err="1"/>
              <a:t>sering</a:t>
            </a:r>
            <a:r>
              <a:rPr lang="en-ID" dirty="0"/>
              <a:t> kali </a:t>
            </a:r>
            <a:r>
              <a:rPr lang="en-ID" dirty="0" err="1"/>
              <a:t>diimplementasikan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b="1" dirty="0"/>
              <a:t>getter</a:t>
            </a:r>
            <a:r>
              <a:rPr lang="en-ID" dirty="0"/>
              <a:t> dan </a:t>
            </a:r>
            <a:r>
              <a:rPr lang="en-ID" b="1" dirty="0"/>
              <a:t>setter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memodifikasi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yang </a:t>
            </a:r>
            <a:r>
              <a:rPr lang="en-ID" dirty="0" err="1"/>
              <a:t>bersifat</a:t>
            </a:r>
            <a:r>
              <a:rPr lang="en-ID" dirty="0"/>
              <a:t> private.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pengembang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mengontrol</a:t>
            </a:r>
            <a:r>
              <a:rPr lang="en-ID" dirty="0"/>
              <a:t> </a:t>
            </a:r>
            <a:r>
              <a:rPr lang="en-ID" dirty="0" err="1"/>
              <a:t>bagaimana</a:t>
            </a:r>
            <a:r>
              <a:rPr lang="en-ID" dirty="0"/>
              <a:t> data </a:t>
            </a:r>
            <a:r>
              <a:rPr lang="en-ID" dirty="0" err="1"/>
              <a:t>diubah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diambil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Getter</a:t>
            </a:r>
            <a:r>
              <a:rPr lang="en-ID" dirty="0"/>
              <a:t>: </a:t>
            </a:r>
            <a:r>
              <a:rPr lang="en-ID" dirty="0" err="1"/>
              <a:t>Metode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private.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Setter</a:t>
            </a:r>
            <a:r>
              <a:rPr lang="en-ID" dirty="0"/>
              <a:t>: </a:t>
            </a:r>
            <a:r>
              <a:rPr lang="en-ID" dirty="0" err="1"/>
              <a:t>Metode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private, </a:t>
            </a:r>
            <a:r>
              <a:rPr lang="en-ID" dirty="0" err="1"/>
              <a:t>sering</a:t>
            </a:r>
            <a:r>
              <a:rPr lang="en-ID" dirty="0"/>
              <a:t> kali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validasi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7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8BC31-5399-6483-D874-CA17E6823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Manfaat</a:t>
            </a:r>
            <a:r>
              <a:rPr lang="en-ID" dirty="0"/>
              <a:t> Encapsulation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8F6DB-E685-0F1C-D585-EA4D9CC65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Perlindungan</a:t>
            </a:r>
            <a:r>
              <a:rPr lang="en-ID" b="1" dirty="0"/>
              <a:t> Data</a:t>
            </a:r>
            <a:r>
              <a:rPr lang="en-ID" dirty="0"/>
              <a:t>: Data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dan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diubah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valid.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Kontrol</a:t>
            </a:r>
            <a:r>
              <a:rPr lang="en-ID" b="1" dirty="0"/>
              <a:t> </a:t>
            </a:r>
            <a:r>
              <a:rPr lang="en-ID" b="1" dirty="0" err="1"/>
              <a:t>Penuh</a:t>
            </a:r>
            <a:r>
              <a:rPr lang="en-ID" dirty="0"/>
              <a:t>: </a:t>
            </a:r>
            <a:r>
              <a:rPr lang="en-ID" dirty="0" err="1"/>
              <a:t>Pengembang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kontrol</a:t>
            </a:r>
            <a:r>
              <a:rPr lang="en-ID" dirty="0"/>
              <a:t> </a:t>
            </a:r>
            <a:r>
              <a:rPr lang="en-ID" dirty="0" err="1"/>
              <a:t>penuh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bagaimana</a:t>
            </a:r>
            <a:r>
              <a:rPr lang="en-ID" dirty="0"/>
              <a:t> data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dan </a:t>
            </a:r>
            <a:r>
              <a:rPr lang="en-ID" dirty="0" err="1"/>
              <a:t>diubah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Pemeliharaan</a:t>
            </a:r>
            <a:r>
              <a:rPr lang="en-ID" b="1" dirty="0"/>
              <a:t> </a:t>
            </a:r>
            <a:r>
              <a:rPr lang="en-ID" b="1" dirty="0" err="1"/>
              <a:t>Mudah</a:t>
            </a:r>
            <a:r>
              <a:rPr lang="en-ID" dirty="0"/>
              <a:t>: </a:t>
            </a:r>
            <a:r>
              <a:rPr lang="en-ID" dirty="0" err="1"/>
              <a:t>Perubahan</a:t>
            </a:r>
            <a:r>
              <a:rPr lang="en-ID" dirty="0"/>
              <a:t> pada </a:t>
            </a:r>
            <a:r>
              <a:rPr lang="en-ID" dirty="0" err="1"/>
              <a:t>implementasi</a:t>
            </a:r>
            <a:r>
              <a:rPr lang="en-ID" dirty="0"/>
              <a:t> internal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memengaruhi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luar</a:t>
            </a:r>
            <a:r>
              <a:rPr lang="en-ID" dirty="0"/>
              <a:t> yang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,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antarmuka</a:t>
            </a:r>
            <a:r>
              <a:rPr lang="en-ID" dirty="0"/>
              <a:t> (getter/setter)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98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8D8FC-5910-AE43-588E-DC75D56C6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0" y="233045"/>
            <a:ext cx="5933440" cy="1128395"/>
          </a:xfrm>
        </p:spPr>
        <p:txBody>
          <a:bodyPr>
            <a:normAutofit fontScale="90000"/>
          </a:bodyPr>
          <a:lstStyle/>
          <a:p>
            <a:r>
              <a:rPr lang="en-ID" dirty="0" err="1"/>
              <a:t>Implementasi</a:t>
            </a:r>
            <a:r>
              <a:rPr lang="en-ID" dirty="0"/>
              <a:t> Encapsulation </a:t>
            </a:r>
            <a:r>
              <a:rPr lang="en-ID" dirty="0" err="1"/>
              <a:t>dalam</a:t>
            </a:r>
            <a:r>
              <a:rPr lang="en-ID" dirty="0"/>
              <a:t> Program </a:t>
            </a:r>
            <a:r>
              <a:rPr lang="en-ID" dirty="0" err="1"/>
              <a:t>Sederhana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B96886-127B-D70C-4F02-9E05A4357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580" y="111760"/>
            <a:ext cx="3235960" cy="64719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D1C1BD-19FA-6E3D-A4A7-52195E625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20" y="1601553"/>
            <a:ext cx="3911843" cy="29144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5B48D5-538B-FFDB-487E-6FCE76506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714" y="4978123"/>
            <a:ext cx="31242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41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1E52C-83B2-15EC-44E1-44E3B52E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8E254-6734-6F84-94E2-7EF6BA71F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D" dirty="0" err="1"/>
              <a:t>Buatlah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namaProduk</a:t>
            </a:r>
            <a:r>
              <a:rPr lang="en-ID" dirty="0"/>
              <a:t>, </a:t>
            </a:r>
            <a:r>
              <a:rPr lang="en-ID" dirty="0" err="1"/>
              <a:t>harga</a:t>
            </a:r>
            <a:r>
              <a:rPr lang="en-ID" dirty="0"/>
              <a:t>, dan </a:t>
            </a:r>
            <a:r>
              <a:rPr lang="en-ID" dirty="0" err="1"/>
              <a:t>stok</a:t>
            </a:r>
            <a:r>
              <a:rPr lang="en-ID" dirty="0"/>
              <a:t> yang di-private.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 err="1"/>
              <a:t>Implementasikan</a:t>
            </a:r>
            <a:r>
              <a:rPr lang="en-ID" dirty="0"/>
              <a:t> getter dan setter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 err="1"/>
              <a:t>Pastikan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negatif</a:t>
            </a:r>
            <a:r>
              <a:rPr lang="en-ID" dirty="0"/>
              <a:t> dan </a:t>
            </a:r>
            <a:r>
              <a:rPr lang="en-ID" dirty="0" err="1"/>
              <a:t>stok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positif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mempelajari</a:t>
            </a:r>
            <a:r>
              <a:rPr lang="en-ID" dirty="0"/>
              <a:t> encapsulation,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pondasi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OOP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menjaga</a:t>
            </a:r>
            <a:r>
              <a:rPr lang="en-ID" dirty="0"/>
              <a:t> </a:t>
            </a:r>
            <a:r>
              <a:rPr lang="en-ID" dirty="0" err="1"/>
              <a:t>keamanan</a:t>
            </a:r>
            <a:r>
              <a:rPr lang="en-ID" dirty="0"/>
              <a:t> data dan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kontrol</a:t>
            </a:r>
            <a:r>
              <a:rPr lang="en-ID" dirty="0"/>
              <a:t> </a:t>
            </a:r>
            <a:r>
              <a:rPr lang="en-ID" dirty="0" err="1"/>
              <a:t>penuh</a:t>
            </a:r>
            <a:r>
              <a:rPr lang="en-ID" dirty="0"/>
              <a:t> pada </a:t>
            </a:r>
            <a:r>
              <a:rPr lang="en-ID" dirty="0" err="1"/>
              <a:t>pengembang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82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448</Words>
  <Application>Microsoft Macintosh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Materi Pertemuan 3 Encapsulation  (Pembungkusan Data)</vt:lpstr>
      <vt:lpstr>Konsep Encapsulation</vt:lpstr>
      <vt:lpstr>Tujuan Encapsulation</vt:lpstr>
      <vt:lpstr>Access Modifiers (Pengubah Akses)</vt:lpstr>
      <vt:lpstr>Getter dan Setter untuk Akses Data</vt:lpstr>
      <vt:lpstr>Manfaat Encapsulation</vt:lpstr>
      <vt:lpstr>Implementasi Encapsulation dalam Program Sederhana</vt:lpstr>
      <vt:lpstr>Latihan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Hafiz Irwandi</dc:creator>
  <cp:lastModifiedBy>Hafiz Irwandi</cp:lastModifiedBy>
  <cp:revision>3</cp:revision>
  <dcterms:created xsi:type="dcterms:W3CDTF">2024-10-06T15:43:48Z</dcterms:created>
  <dcterms:modified xsi:type="dcterms:W3CDTF">2024-10-06T16:06:53Z</dcterms:modified>
</cp:coreProperties>
</file>