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6"/>
    <p:restoredTop sz="94653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D66D-A344-C6C3-46A7-9096C5BD5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82C25-50E5-0109-6279-4DFC33B67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6836-AA61-1973-9560-5D9A0DC6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4770-FC3C-124B-AD0C-DB55C26565DD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71582-4173-49E7-FD84-E7B679DC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7E33-5030-97CC-0CE3-F46B3DC2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8D3C-979D-5E46-B866-89BBB420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1172-56AF-2CB0-EE7A-1C64791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DD04A-8CC5-9323-0FA9-85548A9B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3F9D-6BE0-089E-BCCC-828B0DF1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4770-FC3C-124B-AD0C-DB55C26565DD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97E9-6899-B517-B05F-AF802E5B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43F7-0222-4665-FBB7-031A5DD3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8D3C-979D-5E46-B866-89BBB420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70EA0-EEFC-1888-59E2-D088F1E5F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375E2-1E7D-A8C3-B3A0-9CD3E5C14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8094F-5CD2-CA44-1D07-0D256464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4770-FC3C-124B-AD0C-DB55C26565DD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A1A56-338A-8922-987A-BFF413C7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0DDE5-A566-50A4-0D4C-3C29380A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8D3C-979D-5E46-B866-89BBB420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1FEB-951E-2F57-0BD3-1D9EC3A8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82E0-5EC9-C48F-BAFE-118306EB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28D0-0A6B-C82E-C475-AEA732A8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4770-FC3C-124B-AD0C-DB55C26565DD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BEA8C-5B17-D2A9-5320-9C6E13FA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E8C5-4DEE-CA26-6077-24A2390F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8D3C-979D-5E46-B866-89BBB420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1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2B78-8C75-FBB3-1D28-94818FE3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F3E9A-31B2-31EF-5ED1-42B0C0DA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CD04-CC1D-23E0-5B17-2F84381C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4770-FC3C-124B-AD0C-DB55C26565DD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E9F6-97DA-E60A-A750-63F0D44E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D0FFB-7AD1-ADDD-46C4-A4BC6050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8D3C-979D-5E46-B866-89BBB420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3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17A2-FC74-338E-30E9-B24D4C7E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6ABF0-738B-47AD-14C4-366993948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7FEDD-3EC5-BD7B-8DDE-22F91E52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0823B-F8D6-4BA4-4EF5-0E6BA8D3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4770-FC3C-124B-AD0C-DB55C26565DD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ACD9F-E5FC-62B8-F895-70749F4E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75762-B294-3435-E588-0DA84ADF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8D3C-979D-5E46-B866-89BBB420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2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B518-A123-FBE4-691D-38BEB22F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4D01E-80E4-4194-4EEB-0971306A0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43413-D6B0-2762-8F5A-0920769D7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B91D5-FA14-0829-99CD-5D86664CF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6CA4D-2D0D-6758-F90C-B228CDC8B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F6F14-4FEC-4934-931A-6DAD44CB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4770-FC3C-124B-AD0C-DB55C26565DD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F3C35-6CDA-161B-7D52-967C71F0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3A345-9909-967F-F914-8AFADC28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8D3C-979D-5E46-B866-89BBB420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0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2067-8F97-9E12-92A2-DC84A197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188E0-3781-7405-4D14-88FA753B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4770-FC3C-124B-AD0C-DB55C26565DD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AE415-188E-140B-CAC0-9620E4ED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032C6-AB63-597F-D9B5-CD1FA395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8D3C-979D-5E46-B866-89BBB420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0959B-DA4E-E7BD-5275-A0DE54CD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4770-FC3C-124B-AD0C-DB55C26565DD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B210D-97F0-CD27-6685-F83FC4D3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DDD37-38A4-D5CC-E5D9-B33377D8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8D3C-979D-5E46-B866-89BBB420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0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C503-28F7-FDA8-DEEE-D27FFACD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B4D5-578B-57A5-592B-842672A9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6F1F5-FF3F-885E-2CFA-ADB8C11F8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A807-093A-4075-12FE-1D73E0BD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4770-FC3C-124B-AD0C-DB55C26565DD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9631-4C37-816B-2793-B16EAC72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6FCE6-302C-2408-9D35-DF93A53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8D3C-979D-5E46-B866-89BBB420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4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B634-FC9C-8FC5-E930-BFB4AD8A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52958-21E8-DBA2-3676-2FAC6543D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59989-2D8B-AB94-31A9-B6F95A4E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429AB-1C59-F358-D4D0-537836AD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4770-FC3C-124B-AD0C-DB55C26565DD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2351C-3C69-673D-3F1C-7C4E282C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4918-ABC5-1B0D-80D6-9108A914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8D3C-979D-5E46-B866-89BBB420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2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1DCD8-A40B-BA39-D8FB-D77BCA60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EF88-6272-77D9-84D3-F24BFA24F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2783-3890-9C69-3F68-8DB02F9E5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D4770-FC3C-124B-AD0C-DB55C26565DD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5F16-4AF1-6A45-03B6-0389902E5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B7B81-8519-602F-F272-0058AFDF5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8D3C-979D-5E46-B866-89BBB420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programmer-zaman-now/setting-java-path-di-windows-4da2c65d829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jdk.java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2</a:t>
            </a:r>
            <a:br>
              <a:rPr lang="en-ID" dirty="0"/>
            </a:br>
            <a:r>
              <a:rPr lang="en-ID" dirty="0" err="1"/>
              <a:t>Pengenalan</a:t>
            </a:r>
            <a:r>
              <a:rPr lang="en-ID" dirty="0"/>
              <a:t> Java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0FDF-90B8-4B55-4C9C-6D009381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Pengaturan</a:t>
            </a:r>
            <a:r>
              <a:rPr lang="en-ID" dirty="0"/>
              <a:t> Environment Variable (PATH)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4703-9468-2076-72F9-9654C1EA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Windows</a:t>
            </a:r>
            <a:r>
              <a:rPr lang="en-ID" dirty="0" err="1"/>
              <a:t>:Buka</a:t>
            </a:r>
            <a:r>
              <a:rPr lang="en-ID" dirty="0"/>
              <a:t> "System Properties" → "Environment Variables".</a:t>
            </a:r>
          </a:p>
          <a:p>
            <a:pPr lvl="1"/>
            <a:r>
              <a:rPr lang="en-ID" dirty="0" err="1"/>
              <a:t>Tambahkan</a:t>
            </a:r>
            <a:r>
              <a:rPr lang="en-ID" dirty="0"/>
              <a:t> JAVA_HOME yang </a:t>
            </a:r>
            <a:r>
              <a:rPr lang="en-ID" dirty="0" err="1"/>
              <a:t>mengarah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direktori</a:t>
            </a:r>
            <a:r>
              <a:rPr lang="en-ID" dirty="0"/>
              <a:t> </a:t>
            </a:r>
            <a:r>
              <a:rPr lang="en-ID" dirty="0" err="1"/>
              <a:t>instalasi</a:t>
            </a:r>
            <a:r>
              <a:rPr lang="en-ID" dirty="0"/>
              <a:t> JDK.</a:t>
            </a:r>
          </a:p>
          <a:p>
            <a:pPr lvl="1"/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direktori</a:t>
            </a:r>
            <a:r>
              <a:rPr lang="en-ID" dirty="0"/>
              <a:t> bin </a:t>
            </a:r>
            <a:r>
              <a:rPr lang="en-ID" dirty="0" err="1"/>
              <a:t>dari</a:t>
            </a:r>
            <a:r>
              <a:rPr lang="en-ID" dirty="0"/>
              <a:t> JDK </a:t>
            </a:r>
            <a:r>
              <a:rPr lang="en-ID" dirty="0" err="1"/>
              <a:t>ke</a:t>
            </a:r>
            <a:r>
              <a:rPr lang="en-ID" dirty="0"/>
              <a:t> variable PATH.</a:t>
            </a:r>
          </a:p>
          <a:p>
            <a:pPr lvl="1"/>
            <a:r>
              <a:rPr lang="en-ID" dirty="0" err="1"/>
              <a:t>Cth</a:t>
            </a:r>
            <a:r>
              <a:rPr lang="en-ID" dirty="0"/>
              <a:t> Tutorial : </a:t>
            </a:r>
            <a:r>
              <a:rPr lang="en-ID" b="0" i="0" u="sng" strike="noStrike" dirty="0">
                <a:solidFill>
                  <a:srgbClr val="1C3678"/>
                </a:solidFill>
                <a:effectLst/>
                <a:latin typeface="Arial" panose="020B0604020202020204" pitchFamily="34" charset="0"/>
                <a:hlinkClick r:id="rId2"/>
              </a:rPr>
              <a:t>https://medium.com/programmer-zaman-now/setting-java-path-di-windows-4da2c65d8298</a:t>
            </a:r>
            <a:endParaRPr lang="en-ID" sz="2800" dirty="0"/>
          </a:p>
          <a:p>
            <a:r>
              <a:rPr lang="en-ID" b="1" dirty="0"/>
              <a:t>Linux</a:t>
            </a:r>
            <a:r>
              <a:rPr lang="en-ID" dirty="0"/>
              <a:t>: </a:t>
            </a:r>
          </a:p>
          <a:p>
            <a:pPr lvl="1"/>
            <a:r>
              <a:rPr lang="en-ID" dirty="0" err="1"/>
              <a:t>Tambahkan</a:t>
            </a:r>
            <a:r>
              <a:rPr lang="en-ID" dirty="0"/>
              <a:t> baris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file .</a:t>
            </a:r>
            <a:r>
              <a:rPr lang="en-ID" dirty="0" err="1"/>
              <a:t>bashrc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.</a:t>
            </a:r>
            <a:r>
              <a:rPr lang="en-ID" dirty="0" err="1"/>
              <a:t>bash_profile</a:t>
            </a:r>
            <a:r>
              <a:rPr lang="en-ID" dirty="0"/>
              <a:t>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C7238-DEFA-03C8-F216-5ED63D2B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973" y="4755896"/>
            <a:ext cx="4038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1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C5C2-D693-AFFC-25E0-8BEFB5CE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F48B-7BDB-DEF6-DDC3-D6EC6383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Java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dirancang</a:t>
            </a:r>
            <a:r>
              <a:rPr lang="en-ID" dirty="0"/>
              <a:t> agar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,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platform-independent. Bahasa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oleh </a:t>
            </a:r>
            <a:r>
              <a:rPr lang="en-ID" b="1" dirty="0"/>
              <a:t>James Gosling</a:t>
            </a:r>
            <a:r>
              <a:rPr lang="en-ID" dirty="0"/>
              <a:t> dan </a:t>
            </a:r>
            <a:r>
              <a:rPr lang="en-ID" dirty="0" err="1"/>
              <a:t>timnya</a:t>
            </a:r>
            <a:r>
              <a:rPr lang="en-ID" dirty="0"/>
              <a:t> di </a:t>
            </a:r>
            <a:r>
              <a:rPr lang="en-ID" b="1" dirty="0"/>
              <a:t>Sun Microsystems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1991 dan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dirilis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1995. Kini, Java </a:t>
            </a:r>
            <a:r>
              <a:rPr lang="en-ID" dirty="0" err="1"/>
              <a:t>dioperasikan</a:t>
            </a:r>
            <a:r>
              <a:rPr lang="en-ID" dirty="0"/>
              <a:t> oleh </a:t>
            </a:r>
            <a:r>
              <a:rPr lang="en-ID" b="1" dirty="0"/>
              <a:t>Oracle Corporation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mengakuisisi</a:t>
            </a:r>
            <a:r>
              <a:rPr lang="en-ID" dirty="0"/>
              <a:t> Sun Microsystems.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40D3-C8A6-A6C0-EE74-4190A96E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Java 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38F4B7-DCB7-F43B-90BC-5B0D1D66A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0" y="2071396"/>
            <a:ext cx="9191348" cy="447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51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229C-0C02-74F9-33EE-04D83100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CD69-4DB3-91EE-3679-7A11E7BB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Java </a:t>
            </a:r>
            <a:r>
              <a:rPr lang="en-ID" dirty="0" err="1"/>
              <a:t>awalnya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tangga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set-top boxes dan remote control.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fleksibilitasnya</a:t>
            </a:r>
            <a:r>
              <a:rPr lang="en-ID" dirty="0"/>
              <a:t>, Java </a:t>
            </a:r>
            <a:r>
              <a:rPr lang="en-ID" dirty="0" err="1"/>
              <a:t>berkembang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di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desktop, mobile (Android), dan server-side.</a:t>
            </a:r>
          </a:p>
          <a:p>
            <a:pPr marL="0" indent="0">
              <a:buNone/>
            </a:pP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tonggak</a:t>
            </a:r>
            <a:r>
              <a:rPr lang="en-ID" dirty="0"/>
              <a:t> </a:t>
            </a:r>
            <a:r>
              <a:rPr lang="en-ID" dirty="0" err="1"/>
              <a:t>sejarah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D" b="1" dirty="0"/>
              <a:t>1991: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bernama</a:t>
            </a:r>
            <a:r>
              <a:rPr lang="en-ID" dirty="0"/>
              <a:t> "Oak.”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D" b="1" dirty="0"/>
              <a:t>1995:</a:t>
            </a:r>
            <a:r>
              <a:rPr lang="en-ID" dirty="0"/>
              <a:t> Sun Microsystems </a:t>
            </a:r>
            <a:r>
              <a:rPr lang="en-ID" dirty="0" err="1"/>
              <a:t>merilis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Java.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D" b="1" dirty="0"/>
              <a:t>2006:</a:t>
            </a:r>
            <a:r>
              <a:rPr lang="en-ID" dirty="0"/>
              <a:t> Sun </a:t>
            </a:r>
            <a:r>
              <a:rPr lang="en-ID" dirty="0" err="1"/>
              <a:t>merilis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Java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lisensi</a:t>
            </a:r>
            <a:r>
              <a:rPr lang="en-ID" dirty="0"/>
              <a:t> open-source.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D" b="1" dirty="0"/>
              <a:t>2010:</a:t>
            </a:r>
            <a:r>
              <a:rPr lang="en-ID" dirty="0"/>
              <a:t> Oracle </a:t>
            </a:r>
            <a:r>
              <a:rPr lang="en-ID" dirty="0" err="1"/>
              <a:t>mengakuisisi</a:t>
            </a:r>
            <a:r>
              <a:rPr lang="en-ID" dirty="0"/>
              <a:t> Sun Microsystems,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8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4921-7DAC-57BF-F5E6-5DD4227B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6A4F-F645-99CE-CE4C-DAE3E8A7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b="1" dirty="0"/>
              <a:t>Platform-</a:t>
            </a:r>
            <a:r>
              <a:rPr lang="en-ID" b="1" dirty="0" err="1"/>
              <a:t>Independen</a:t>
            </a:r>
            <a:r>
              <a:rPr lang="en-ID" b="1" dirty="0"/>
              <a:t>:</a:t>
            </a:r>
            <a:r>
              <a:rPr lang="en-ID" dirty="0"/>
              <a:t> Java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b="1" dirty="0"/>
              <a:t>"Write Once, Run Anywhere (WORA)"</a:t>
            </a:r>
            <a:r>
              <a:rPr lang="en-ID" dirty="0"/>
              <a:t>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ditulis</a:t>
            </a:r>
            <a:r>
              <a:rPr lang="en-ID" dirty="0"/>
              <a:t> di </a:t>
            </a:r>
            <a:r>
              <a:rPr lang="en-ID" dirty="0" err="1"/>
              <a:t>satu</a:t>
            </a:r>
            <a:r>
              <a:rPr lang="en-ID" dirty="0"/>
              <a:t> platform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di platform lain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modifikasi</a:t>
            </a:r>
            <a:r>
              <a:rPr lang="en-ID" dirty="0"/>
              <a:t>.</a:t>
            </a:r>
          </a:p>
          <a:p>
            <a:r>
              <a:rPr lang="en-ID" b="1" dirty="0"/>
              <a:t>Object-Oriented:</a:t>
            </a:r>
            <a:r>
              <a:rPr lang="en-ID" dirty="0"/>
              <a:t> </a:t>
            </a:r>
            <a:r>
              <a:rPr lang="en-ID" dirty="0" err="1"/>
              <a:t>Segala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di Java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yang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, </a:t>
            </a:r>
            <a:r>
              <a:rPr lang="en-ID" dirty="0" err="1"/>
              <a:t>pemeliharaan</a:t>
            </a:r>
            <a:r>
              <a:rPr lang="en-ID" dirty="0"/>
              <a:t>, dan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.</a:t>
            </a:r>
          </a:p>
          <a:p>
            <a:r>
              <a:rPr lang="en-ID" b="1" dirty="0"/>
              <a:t>Multithreaded:</a:t>
            </a:r>
            <a:r>
              <a:rPr lang="en-ID" dirty="0"/>
              <a:t> Java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multithreading,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proses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.</a:t>
            </a:r>
          </a:p>
          <a:p>
            <a:r>
              <a:rPr lang="en-ID" b="1" dirty="0"/>
              <a:t>Garbage Collection:</a:t>
            </a:r>
            <a:r>
              <a:rPr lang="en-ID" dirty="0"/>
              <a:t> Java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/>
              <a:t>garbage collector</a:t>
            </a:r>
            <a:r>
              <a:rPr lang="en-ID" dirty="0"/>
              <a:t> yang </a:t>
            </a:r>
            <a:r>
              <a:rPr lang="en-ID" dirty="0" err="1"/>
              <a:t>membersihkan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r>
              <a:rPr lang="en-ID" b="1" dirty="0"/>
              <a:t>Secure:</a:t>
            </a:r>
            <a:r>
              <a:rPr lang="en-ID" dirty="0"/>
              <a:t> Java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bawaan</a:t>
            </a:r>
            <a:r>
              <a:rPr lang="en-ID" dirty="0"/>
              <a:t> yang </a:t>
            </a: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sah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lain.</a:t>
            </a:r>
          </a:p>
          <a:p>
            <a:r>
              <a:rPr lang="en-ID" b="1" dirty="0"/>
              <a:t>Distributed:</a:t>
            </a:r>
            <a:r>
              <a:rPr lang="en-ID" dirty="0"/>
              <a:t> Java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terdistribusi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b="1" dirty="0"/>
              <a:t>RMI (Remote Method Invocation)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9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DE00-8592-C2E3-5E77-0686003C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Program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EAE5-B20E-136E-B7F7-CAF4791D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6679"/>
            <a:ext cx="10515600" cy="26702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D" dirty="0" err="1"/>
              <a:t>Penjelasan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Class</a:t>
            </a:r>
            <a:r>
              <a:rPr lang="en-ID" dirty="0"/>
              <a:t>: Java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bernama</a:t>
            </a:r>
            <a:r>
              <a:rPr lang="en-ID" dirty="0"/>
              <a:t> HelloWorld.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Method main</a:t>
            </a:r>
            <a:r>
              <a:rPr lang="en-ID" dirty="0"/>
              <a:t>: </a:t>
            </a:r>
            <a:r>
              <a:rPr lang="en-ID" dirty="0" err="1"/>
              <a:t>Merupakan</a:t>
            </a:r>
            <a:r>
              <a:rPr lang="en-ID" dirty="0"/>
              <a:t> method yang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ketika</a:t>
            </a:r>
            <a:r>
              <a:rPr lang="en-ID" dirty="0"/>
              <a:t> program </a:t>
            </a:r>
            <a:r>
              <a:rPr lang="en-ID" dirty="0" err="1"/>
              <a:t>dijalankan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Java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method main.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System.out.println</a:t>
            </a:r>
            <a:r>
              <a:rPr lang="en-ID" dirty="0"/>
              <a:t>: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output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konsol</a:t>
            </a:r>
            <a:r>
              <a:rPr lang="en-ID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80932-FA37-EE07-3F62-BAC93699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49402"/>
            <a:ext cx="6380393" cy="197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24CE-FB59-CE8A-424B-68AFD3C5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IDE </a:t>
            </a:r>
            <a:r>
              <a:rPr lang="en-ID" dirty="0" err="1"/>
              <a:t>untuk</a:t>
            </a:r>
            <a:r>
              <a:rPr lang="en-ID" dirty="0"/>
              <a:t>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49A8-B2B9-0A2D-402C-FA5DCEBA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Eclipse</a:t>
            </a:r>
            <a:r>
              <a:rPr lang="en-ID" dirty="0"/>
              <a:t>: Open-source dan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plugin.</a:t>
            </a:r>
          </a:p>
          <a:p>
            <a:r>
              <a:rPr lang="en-ID" b="1" dirty="0"/>
              <a:t>IntelliJ IDEA</a:t>
            </a:r>
            <a:r>
              <a:rPr lang="en-ID" dirty="0"/>
              <a:t>: IDE </a:t>
            </a:r>
            <a:r>
              <a:rPr lang="en-ID" dirty="0" err="1"/>
              <a:t>dari</a:t>
            </a:r>
            <a:r>
              <a:rPr lang="en-ID" dirty="0"/>
              <a:t> JetBrains yang </a:t>
            </a:r>
            <a:r>
              <a:rPr lang="en-ID" dirty="0" err="1"/>
              <a:t>terkenal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autocompletion dan debugging yang </a:t>
            </a:r>
            <a:r>
              <a:rPr lang="en-ID" dirty="0" err="1"/>
              <a:t>kuat</a:t>
            </a:r>
            <a:r>
              <a:rPr lang="en-ID" dirty="0"/>
              <a:t>.</a:t>
            </a:r>
          </a:p>
          <a:p>
            <a:r>
              <a:rPr lang="en-ID" b="1" dirty="0"/>
              <a:t>NetBeans</a:t>
            </a:r>
            <a:r>
              <a:rPr lang="en-ID" dirty="0"/>
              <a:t>: IDE </a:t>
            </a:r>
            <a:r>
              <a:rPr lang="en-ID" dirty="0" err="1"/>
              <a:t>resmi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Oracle,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Java SE, EE, dan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3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A9F3-18CD-8F61-5EA1-86F0385D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Konsep</a:t>
            </a:r>
            <a:r>
              <a:rPr lang="en-ID" dirty="0"/>
              <a:t> JVM, JRE, dan JDK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5FD1-7540-B8BF-8419-EE4C9AC2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/>
              <a:t>JVM (Java Virtual Machine)</a:t>
            </a:r>
            <a:r>
              <a:rPr lang="en-ID" dirty="0"/>
              <a:t>: </a:t>
            </a:r>
            <a:r>
              <a:rPr lang="en-ID" dirty="0" err="1"/>
              <a:t>Mesin</a:t>
            </a:r>
            <a:r>
              <a:rPr lang="en-ID" dirty="0"/>
              <a:t> virtual yang </a:t>
            </a:r>
            <a:r>
              <a:rPr lang="en-ID" dirty="0" err="1"/>
              <a:t>mengeksekusi</a:t>
            </a:r>
            <a:r>
              <a:rPr lang="en-ID" dirty="0"/>
              <a:t> bytecode Java, </a:t>
            </a:r>
            <a:r>
              <a:rPr lang="en-ID" dirty="0" err="1"/>
              <a:t>memungkinkan</a:t>
            </a:r>
            <a:r>
              <a:rPr lang="en-ID" dirty="0"/>
              <a:t> Java </a:t>
            </a:r>
            <a:r>
              <a:rPr lang="en-ID" dirty="0" err="1"/>
              <a:t>menjadi</a:t>
            </a:r>
            <a:r>
              <a:rPr lang="en-ID" dirty="0"/>
              <a:t> platform-independent. </a:t>
            </a:r>
            <a:r>
              <a:rPr lang="en-ID" dirty="0" err="1"/>
              <a:t>Setiap</a:t>
            </a:r>
            <a:r>
              <a:rPr lang="en-ID" dirty="0"/>
              <a:t> platform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JVM yang </a:t>
            </a:r>
            <a:r>
              <a:rPr lang="en-ID" dirty="0" err="1"/>
              <a:t>berbeda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bytecode Java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r>
              <a:rPr lang="en-ID" b="1" dirty="0"/>
              <a:t>JRE (Java Runtime Environment)</a:t>
            </a:r>
            <a:r>
              <a:rPr lang="en-ID" dirty="0"/>
              <a:t>: </a:t>
            </a:r>
            <a:r>
              <a:rPr lang="en-ID" dirty="0" err="1"/>
              <a:t>Paket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JVM dan </a:t>
            </a:r>
            <a:r>
              <a:rPr lang="en-ID" dirty="0" err="1"/>
              <a:t>pustaka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Java. Jika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,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menginstal</a:t>
            </a:r>
            <a:r>
              <a:rPr lang="en-ID" dirty="0"/>
              <a:t> JRE.</a:t>
            </a:r>
          </a:p>
          <a:p>
            <a:r>
              <a:rPr lang="en-ID" b="1" dirty="0"/>
              <a:t>JDK (Java Development Kit)</a:t>
            </a:r>
            <a:r>
              <a:rPr lang="en-ID" dirty="0"/>
              <a:t>: </a:t>
            </a:r>
            <a:r>
              <a:rPr lang="en-ID" dirty="0" err="1"/>
              <a:t>Paket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JRE, </a:t>
            </a:r>
            <a:r>
              <a:rPr lang="en-ID" dirty="0" err="1"/>
              <a:t>alat-alat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kompiler</a:t>
            </a:r>
            <a:r>
              <a:rPr lang="en-ID" dirty="0"/>
              <a:t> </a:t>
            </a:r>
            <a:r>
              <a:rPr lang="en-ID" dirty="0" err="1"/>
              <a:t>javac</a:t>
            </a:r>
            <a:r>
              <a:rPr lang="en-ID" dirty="0"/>
              <a:t>, debugger, dan </a:t>
            </a:r>
            <a:r>
              <a:rPr lang="en-ID" dirty="0" err="1"/>
              <a:t>pustaka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. JDK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, </a:t>
            </a:r>
            <a:r>
              <a:rPr lang="en-ID" dirty="0" err="1"/>
              <a:t>mengompilasi</a:t>
            </a:r>
            <a:r>
              <a:rPr lang="en-ID" dirty="0"/>
              <a:t>, dan </a:t>
            </a:r>
            <a:r>
              <a:rPr lang="en-ID" dirty="0" err="1"/>
              <a:t>menjalankan</a:t>
            </a:r>
            <a:r>
              <a:rPr lang="en-ID" dirty="0"/>
              <a:t> program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6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95FE-3AD7-2D83-0BA8-0108373B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Instalasi</a:t>
            </a:r>
            <a:r>
              <a:rPr lang="en-ID" dirty="0"/>
              <a:t> JDK dan </a:t>
            </a:r>
            <a:r>
              <a:rPr lang="en-ID" dirty="0" err="1"/>
              <a:t>Pengaturan</a:t>
            </a:r>
            <a:r>
              <a:rPr lang="en-ID" dirty="0"/>
              <a:t>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FF6C-66A1-B2C5-6A59-591B90E0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Download JDK (Java Development Kit)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situs Oracle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OpenJDK. </a:t>
            </a:r>
            <a:r>
              <a:rPr lang="en-ID" sz="2400" b="0" i="0" u="sng" strike="noStrike" dirty="0">
                <a:solidFill>
                  <a:srgbClr val="1C3678"/>
                </a:solidFill>
                <a:effectLst/>
                <a:latin typeface="Lato" panose="020F0502020204030204" pitchFamily="34" charset="0"/>
                <a:hlinkClick r:id="rId2"/>
              </a:rPr>
              <a:t>https://openjdk.java.net/</a:t>
            </a:r>
            <a:r>
              <a:rPr lang="en-ID" sz="2400" b="0" i="0" u="none" strike="noStrike" dirty="0">
                <a:solidFill>
                  <a:srgbClr val="595959"/>
                </a:solidFill>
                <a:effectLst/>
                <a:latin typeface="Lato" panose="020F0502020204030204" pitchFamily="34" charset="0"/>
              </a:rPr>
              <a:t> 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Instal JDK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Pada Windows,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jalankan</a:t>
            </a:r>
            <a:r>
              <a:rPr lang="en-ID" dirty="0"/>
              <a:t> installer yang </a:t>
            </a:r>
            <a:r>
              <a:rPr lang="en-ID" dirty="0" err="1"/>
              <a:t>diunduh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Pada Linux, Anda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menginstalnya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package manager, </a:t>
            </a:r>
            <a:r>
              <a:rPr lang="en-ID" dirty="0" err="1"/>
              <a:t>contohnya</a:t>
            </a:r>
            <a:r>
              <a:rPr lang="en-ID" dirty="0"/>
              <a:t>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0A8C3-FB1C-7781-E54D-78B2EAFE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02" y="4003513"/>
            <a:ext cx="39751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9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633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Office Theme</vt:lpstr>
      <vt:lpstr>Materi Pertemuan 2 Pengenalan Java</vt:lpstr>
      <vt:lpstr>Pengenalan Java</vt:lpstr>
      <vt:lpstr>Kenapa belajar Java ?</vt:lpstr>
      <vt:lpstr>Sejarah Java</vt:lpstr>
      <vt:lpstr>Fitur Java</vt:lpstr>
      <vt:lpstr>Struktur Program Java</vt:lpstr>
      <vt:lpstr>IDE untuk Java</vt:lpstr>
      <vt:lpstr>Konsep JVM, JRE, dan JDK</vt:lpstr>
      <vt:lpstr>Instalasi JDK dan Pengaturan Environment</vt:lpstr>
      <vt:lpstr>Pengaturan Environment Variable (PATH)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4</cp:revision>
  <dcterms:created xsi:type="dcterms:W3CDTF">2024-10-08T23:03:23Z</dcterms:created>
  <dcterms:modified xsi:type="dcterms:W3CDTF">2024-10-09T04:46:08Z</dcterms:modified>
</cp:coreProperties>
</file>