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40"/>
  </p:normalViewPr>
  <p:slideViewPr>
    <p:cSldViewPr snapToGrid="0">
      <p:cViewPr varScale="1">
        <p:scale>
          <a:sx n="76" d="100"/>
          <a:sy n="76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091CC-FA3F-3653-984D-79708F9F8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38436-BF0E-8054-FB58-FDC64EBD8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1D7CA-27CB-266B-A6D8-3874D011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FD87-0372-0042-B30D-1087B44B00B7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6A6BB-CF89-7727-687D-BDD28028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81B2A-081E-AC7E-2010-AEAD5558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4ED7-7491-634A-A198-14B8393C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8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8B3F-8881-963D-3AEA-9DCAC27A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B401D-FF7C-790D-1149-F0FB90E1A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362D-C7AE-2B61-C5B1-D745ECE8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FD87-0372-0042-B30D-1087B44B00B7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84F1F-B826-0D8F-BF23-2396EC0A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70BD3-4074-0EDC-A97F-A9298458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4ED7-7491-634A-A198-14B8393C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8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62132-9755-A674-CE9E-55603B30D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AC70D-26DF-623D-1864-DA339527E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B47E7-5362-3434-1E48-9B3E7C42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FD87-0372-0042-B30D-1087B44B00B7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0B46D-7C38-F017-4801-02A8A958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7981B-5943-D30C-54C7-EC803234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4ED7-7491-634A-A198-14B8393C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4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C76C-0EFC-4FD2-78A0-06F54349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647D6-7087-19BC-9938-1F584500D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DCADD-4E5F-CDA9-C610-128C38A7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FD87-0372-0042-B30D-1087B44B00B7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96B2-6D17-B1AB-1318-3FCFA836F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FB07B-D68F-46C0-9EF5-E7643E60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4ED7-7491-634A-A198-14B8393C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4B75-C884-0764-BE08-5708216A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900F0-457D-F984-9933-197D88FFE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37FD6-F8B7-F086-C97A-B9853D094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FD87-0372-0042-B30D-1087B44B00B7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35276-070A-29EB-79F3-7F2119AF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59BD6-DE17-EC37-817F-F19FC695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4ED7-7491-634A-A198-14B8393C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5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88068-6D4C-AADB-ADA2-9DE05075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D6368-6608-20A1-7A06-C7BD567F3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8CE57-D704-5499-5506-87F6A4BB6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A3808-FAD0-43D3-B6A8-FE7EE1E3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FD87-0372-0042-B30D-1087B44B00B7}" type="datetimeFigureOut">
              <a:rPr lang="en-US" smtClean="0"/>
              <a:t>10/5/24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0CE4D-68CE-6E4B-B5E1-A1F116D5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FEBAA-5F3C-C6B7-AAB4-D6AF2372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4ED7-7491-634A-A198-14B8393C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9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9755-E755-7F95-29A4-764A3EBB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C3009-44BB-AA7A-D03E-D23A88B63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64393-B4C7-D374-50AC-EE5A76CFE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A9216C-177B-0C51-4CCB-CA120CC57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087D-4311-9B67-8230-AC78875EF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5728D4-C6E4-CC6A-FC68-21B4B6AA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FD87-0372-0042-B30D-1087B44B00B7}" type="datetimeFigureOut">
              <a:rPr lang="en-US" smtClean="0"/>
              <a:t>10/5/24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9C4741-791E-A206-854F-63EBC60DC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CC8B5-8CBB-8DFC-81C6-D0256883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4ED7-7491-634A-A198-14B8393C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5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8FF4-87A7-A539-78E6-B82D7084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F2965-8F8D-D692-FE01-858DD9FC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FD87-0372-0042-B30D-1087B44B00B7}" type="datetimeFigureOut">
              <a:rPr lang="en-US" smtClean="0"/>
              <a:t>10/5/24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D1DE3-517D-E9AC-3F8F-843E53E4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2944F-FC92-9FF2-BA49-EFEBEA18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4ED7-7491-634A-A198-14B8393C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8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CE5542-D87C-C66B-FE88-F4204D8B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FD87-0372-0042-B30D-1087B44B00B7}" type="datetimeFigureOut">
              <a:rPr lang="en-US" smtClean="0"/>
              <a:t>10/5/24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C1DE78-8A62-C94B-92D4-2AA86AFD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EEBEE-56A5-5DFC-96BF-D25C57E7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4ED7-7491-634A-A198-14B8393C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6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8D0A1-F7CD-8951-793B-DD94C23B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A3A35-A4A3-246A-24E7-FBD16215C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44B9A-A87D-BA73-5489-3E15AD837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FC74E-C204-6284-4A69-A6C2FC09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FD87-0372-0042-B30D-1087B44B00B7}" type="datetimeFigureOut">
              <a:rPr lang="en-US" smtClean="0"/>
              <a:t>10/5/24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4DC01-4D5D-E336-136D-27B8C144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22F86-65EB-1463-70D5-F424A6E6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4ED7-7491-634A-A198-14B8393C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3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FA2DC-BA4B-77BA-76F0-E0BA24FD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95B46-9E8A-C0F6-9F3C-2D82FFC8B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17AD6-D110-0653-1679-13A90524E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BBC81-FFAF-684B-6B65-569D509ED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FD87-0372-0042-B30D-1087B44B00B7}" type="datetimeFigureOut">
              <a:rPr lang="en-US" smtClean="0"/>
              <a:t>10/5/24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9B459-F17C-9A21-E1CA-DD579341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05D9B-81B9-90D1-DBCB-0D018729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4ED7-7491-634A-A198-14B8393C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5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2E56B-BD76-3F5F-5725-B96D73D86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F87FD-3D12-A833-C971-8EFF280F2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2BEAA-2D5E-BF18-4A43-6C33DC2F9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3FD87-0372-0042-B30D-1087B44B00B7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C8D29-433B-E59D-FD3F-31763194E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DDA8D-6ED6-CEC2-3712-20B3E2A96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64ED7-7491-634A-A198-14B8393C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dk.java.net/" TargetMode="External"/><Relationship Id="rId2" Type="http://schemas.openxmlformats.org/officeDocument/2006/relationships/hyperlink" Target="https://www.oracle.com/java/technologies/javase-download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install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3C47-6E3A-EE64-76EA-46B845985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Materi</a:t>
            </a:r>
            <a:r>
              <a:rPr lang="en-ID" dirty="0"/>
              <a:t> </a:t>
            </a:r>
            <a:r>
              <a:rPr lang="en-ID" dirty="0" err="1"/>
              <a:t>Pertemuan</a:t>
            </a:r>
            <a:r>
              <a:rPr lang="en-ID" dirty="0"/>
              <a:t> 1</a:t>
            </a:r>
            <a:br>
              <a:rPr lang="en-ID" dirty="0"/>
            </a:br>
            <a:r>
              <a:rPr lang="en-ID" dirty="0" err="1"/>
              <a:t>Persiapan</a:t>
            </a:r>
            <a:r>
              <a:rPr lang="en-ID" dirty="0"/>
              <a:t> Java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B5855-52FE-7DDC-F166-41C203A2C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Hafiz </a:t>
            </a:r>
            <a:r>
              <a:rPr lang="en-US" dirty="0" err="1"/>
              <a:t>Irwandi,S.Kom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US" dirty="0"/>
          </a:p>
          <a:p>
            <a:r>
              <a:rPr lang="en-US" dirty="0" err="1"/>
              <a:t>hafiz.irwandi@umsu.ac.id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8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C5D2-A47D-BFCF-F2FB-E19CEC45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Install Java Development Kit (JDK)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E5B-871D-9119-4112-26B408AF1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Download dan install JDK </a:t>
            </a:r>
            <a:r>
              <a:rPr lang="en-ID" dirty="0" err="1"/>
              <a:t>terbaru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situs </a:t>
            </a:r>
            <a:r>
              <a:rPr lang="en-ID" dirty="0">
                <a:hlinkClick r:id="rId2"/>
              </a:rPr>
              <a:t>Oracle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>
                <a:hlinkClick r:id="rId3"/>
              </a:rPr>
              <a:t>OpenJDK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instalasi</a:t>
            </a:r>
            <a:r>
              <a:rPr lang="en-ID" dirty="0"/>
              <a:t>, </a:t>
            </a:r>
            <a:r>
              <a:rPr lang="en-ID" dirty="0" err="1"/>
              <a:t>tambahkan</a:t>
            </a:r>
            <a:r>
              <a:rPr lang="en-ID" dirty="0"/>
              <a:t> JDK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PATH di </a:t>
            </a:r>
            <a:r>
              <a:rPr lang="en-ID" dirty="0" err="1"/>
              <a:t>sistem</a:t>
            </a:r>
            <a:r>
              <a:rPr lang="en-ID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/>
              <a:t>Buka </a:t>
            </a:r>
            <a:r>
              <a:rPr lang="en-ID" b="1" dirty="0"/>
              <a:t>Control Panel</a:t>
            </a:r>
            <a:r>
              <a:rPr lang="en-ID" dirty="0"/>
              <a:t> &gt; </a:t>
            </a:r>
            <a:r>
              <a:rPr lang="en-ID" b="1" dirty="0"/>
              <a:t>System and Security</a:t>
            </a:r>
            <a:r>
              <a:rPr lang="en-ID" dirty="0"/>
              <a:t> &gt; </a:t>
            </a:r>
            <a:r>
              <a:rPr lang="en-ID" b="1" dirty="0"/>
              <a:t>System</a:t>
            </a:r>
            <a:r>
              <a:rPr lang="en-ID" dirty="0"/>
              <a:t> &gt; </a:t>
            </a:r>
            <a:r>
              <a:rPr lang="en-ID" b="1" dirty="0"/>
              <a:t>Advanced system settings</a:t>
            </a:r>
            <a:r>
              <a:rPr lang="en-ID" dirty="0"/>
              <a:t> &gt; </a:t>
            </a:r>
            <a:r>
              <a:rPr lang="en-ID" b="1" dirty="0"/>
              <a:t>Environment Variables</a:t>
            </a:r>
            <a:r>
              <a:rPr lang="en-ID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/>
              <a:t>Pada </a:t>
            </a:r>
            <a:r>
              <a:rPr lang="en-ID" dirty="0" err="1"/>
              <a:t>bagian</a:t>
            </a:r>
            <a:r>
              <a:rPr lang="en-ID" dirty="0"/>
              <a:t> "System variables", </a:t>
            </a:r>
            <a:r>
              <a:rPr lang="en-ID" dirty="0" err="1"/>
              <a:t>pilih</a:t>
            </a:r>
            <a:r>
              <a:rPr lang="en-ID" dirty="0"/>
              <a:t> Path, </a:t>
            </a:r>
            <a:r>
              <a:rPr lang="en-ID" dirty="0" err="1"/>
              <a:t>klik</a:t>
            </a:r>
            <a:r>
              <a:rPr lang="en-ID" dirty="0"/>
              <a:t> </a:t>
            </a:r>
            <a:r>
              <a:rPr lang="en-ID" b="1" dirty="0"/>
              <a:t>Edit</a:t>
            </a:r>
            <a:r>
              <a:rPr lang="en-ID" dirty="0"/>
              <a:t>,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tambahkan</a:t>
            </a:r>
            <a:r>
              <a:rPr lang="en-ID" dirty="0"/>
              <a:t> path </a:t>
            </a:r>
            <a:r>
              <a:rPr lang="en-ID" dirty="0" err="1"/>
              <a:t>direktori</a:t>
            </a:r>
            <a:r>
              <a:rPr lang="en-ID" dirty="0"/>
              <a:t> bin </a:t>
            </a:r>
            <a:r>
              <a:rPr lang="en-ID" dirty="0" err="1"/>
              <a:t>dari</a:t>
            </a:r>
            <a:r>
              <a:rPr lang="en-ID" dirty="0"/>
              <a:t> JDK. </a:t>
            </a:r>
            <a:r>
              <a:rPr lang="en-ID" dirty="0" err="1"/>
              <a:t>Contoh</a:t>
            </a:r>
            <a:r>
              <a:rPr lang="en-ID" dirty="0"/>
              <a:t>: C:\Program Files\Java\</a:t>
            </a:r>
            <a:r>
              <a:rPr lang="en-ID" dirty="0" err="1"/>
              <a:t>jdk</a:t>
            </a:r>
            <a:r>
              <a:rPr lang="en-ID" dirty="0"/>
              <a:t>-XX\bin.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/>
              <a:t>Verifikasi</a:t>
            </a:r>
            <a:r>
              <a:rPr lang="en-ID" dirty="0"/>
              <a:t> </a:t>
            </a:r>
            <a:r>
              <a:rPr lang="en-ID" dirty="0" err="1"/>
              <a:t>instalasi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java -version dan </a:t>
            </a:r>
            <a:r>
              <a:rPr lang="en-ID" dirty="0" err="1"/>
              <a:t>javac</a:t>
            </a:r>
            <a:r>
              <a:rPr lang="en-ID" dirty="0"/>
              <a:t> -version di Command Prompt.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8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3E9DF-910F-9632-5CDB-17F8636D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Cek </a:t>
            </a:r>
            <a:r>
              <a:rPr lang="en-US" dirty="0" err="1"/>
              <a:t>Ketersediaan</a:t>
            </a:r>
            <a:r>
              <a:rPr lang="en-US" dirty="0"/>
              <a:t> 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48395B-6987-071A-5C33-CA95E634D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58067"/>
            <a:ext cx="9463617" cy="30226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C460FF-82AE-A5C1-6D9F-60D183926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64600" cy="8498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java –version </a:t>
            </a:r>
            <a:br>
              <a:rPr lang="en-US" dirty="0"/>
            </a:br>
            <a:r>
              <a:rPr lang="en-US" dirty="0" err="1"/>
              <a:t>javac</a:t>
            </a:r>
            <a:r>
              <a:rPr lang="en-US" dirty="0"/>
              <a:t> -version</a:t>
            </a:r>
          </a:p>
        </p:txBody>
      </p:sp>
    </p:spTree>
    <p:extLst>
      <p:ext uri="{BB962C8B-B14F-4D97-AF65-F5344CB8AC3E}">
        <p14:creationId xmlns:p14="http://schemas.microsoft.com/office/powerpoint/2010/main" val="249890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7D5B-39D5-F9BB-32CB-FDB08A68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Install Visual Studio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C441B-4AC9-8D33-02BD-5B90B8ACF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Download dan install VS Code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>
                <a:hlinkClick r:id="rId2"/>
              </a:rPr>
              <a:t>situs resmi VS Code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4980-4B50-5338-0150-097BDD27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Install Java Extension Pack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5528-8CDB-FBEA-8F8B-0D4AD2C7D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Buka VS Code,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buka</a:t>
            </a:r>
            <a:r>
              <a:rPr lang="en-ID" dirty="0"/>
              <a:t> </a:t>
            </a:r>
            <a:r>
              <a:rPr lang="en-ID" b="1" dirty="0"/>
              <a:t>Extensions</a:t>
            </a:r>
            <a:r>
              <a:rPr lang="en-ID" dirty="0"/>
              <a:t> (Ctrl + Shift + X).Cari </a:t>
            </a:r>
            <a:r>
              <a:rPr lang="en-ID" b="1" dirty="0"/>
              <a:t>Java Extension Pack</a:t>
            </a:r>
            <a:r>
              <a:rPr lang="en-ID" dirty="0"/>
              <a:t> dan install.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menginstal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extension yang </a:t>
            </a:r>
            <a:r>
              <a:rPr lang="en-ID" dirty="0" err="1"/>
              <a:t>berguna</a:t>
            </a:r>
            <a:r>
              <a:rPr lang="en-ID" dirty="0"/>
              <a:t>, </a:t>
            </a:r>
            <a:r>
              <a:rPr lang="en-ID" dirty="0" err="1"/>
              <a:t>seperti:Language</a:t>
            </a:r>
            <a:r>
              <a:rPr lang="en-ID" dirty="0"/>
              <a:t> Support for Java (by Red Hat)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Debugger for 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Java Test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Maven for 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Visual Studio </a:t>
            </a:r>
            <a:r>
              <a:rPr lang="en-ID" dirty="0" err="1"/>
              <a:t>IntelliCode</a:t>
            </a:r>
            <a:endParaRPr lang="en-ID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32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ACA5-1317-EAEE-6F48-F2329B1B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Konfigurasi</a:t>
            </a:r>
            <a:r>
              <a:rPr lang="en-ID" dirty="0"/>
              <a:t> Java di VS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77DC3-A046-C232-403E-9FA1F653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menginstal</a:t>
            </a:r>
            <a:r>
              <a:rPr lang="en-ID" dirty="0"/>
              <a:t> extension Java, buat folder </a:t>
            </a:r>
            <a:r>
              <a:rPr lang="en-ID" dirty="0" err="1"/>
              <a:t>proyek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di VS </a:t>
            </a:r>
            <a:r>
              <a:rPr lang="en-ID" dirty="0" err="1"/>
              <a:t>Code.Buat</a:t>
            </a:r>
            <a:r>
              <a:rPr lang="en-ID" dirty="0"/>
              <a:t> file Java </a:t>
            </a:r>
            <a:r>
              <a:rPr lang="en-ID" dirty="0" err="1"/>
              <a:t>baru</a:t>
            </a:r>
            <a:r>
              <a:rPr lang="en-ID" dirty="0"/>
              <a:t>, </a:t>
            </a: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Main.java.Tulis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Java </a:t>
            </a:r>
            <a:r>
              <a:rPr lang="en-ID" dirty="0" err="1"/>
              <a:t>dasar</a:t>
            </a:r>
            <a:r>
              <a:rPr lang="en-ID" dirty="0"/>
              <a:t>, </a:t>
            </a:r>
            <a:r>
              <a:rPr lang="en-ID" dirty="0" err="1"/>
              <a:t>misalnya</a:t>
            </a:r>
            <a:r>
              <a:rPr lang="en-ID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D" dirty="0" err="1"/>
              <a:t>Saat</a:t>
            </a:r>
            <a:r>
              <a:rPr lang="en-ID" dirty="0"/>
              <a:t> file Java </a:t>
            </a:r>
            <a:r>
              <a:rPr lang="en-ID" dirty="0" err="1"/>
              <a:t>disimpan</a:t>
            </a:r>
            <a:r>
              <a:rPr lang="en-ID" dirty="0"/>
              <a:t>, VS Code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mendeteksi</a:t>
            </a:r>
            <a:r>
              <a:rPr lang="en-ID" dirty="0"/>
              <a:t> dan </a:t>
            </a:r>
            <a:r>
              <a:rPr lang="en-ID" dirty="0" err="1"/>
              <a:t>memberi</a:t>
            </a:r>
            <a:r>
              <a:rPr lang="en-ID" dirty="0"/>
              <a:t> saran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mengonfigurasi</a:t>
            </a:r>
            <a:r>
              <a:rPr lang="en-ID" dirty="0"/>
              <a:t> environment Java.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B0EA0C-F38E-2DE3-A6E6-0D4F5D904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060" y="3063906"/>
            <a:ext cx="63373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8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77E2-F1EC-364F-E63D-F7619C37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Run &amp; Debug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F3B08-47EC-B8C0-051A-7ADCF8F4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program, </a:t>
            </a:r>
            <a:r>
              <a:rPr lang="en-ID" dirty="0" err="1"/>
              <a:t>klik</a:t>
            </a:r>
            <a:r>
              <a:rPr lang="en-ID" dirty="0"/>
              <a:t> ikon "Run"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main,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gunakan</a:t>
            </a:r>
            <a:r>
              <a:rPr lang="en-ID" dirty="0"/>
              <a:t> shortcut </a:t>
            </a:r>
            <a:r>
              <a:rPr lang="en-ID" b="1" dirty="0"/>
              <a:t>Ctrl + F5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debugging.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Untuk</a:t>
            </a:r>
            <a:r>
              <a:rPr lang="en-ID" dirty="0"/>
              <a:t> debugging, </a:t>
            </a:r>
            <a:r>
              <a:rPr lang="en-ID" dirty="0" err="1"/>
              <a:t>tekan</a:t>
            </a:r>
            <a:r>
              <a:rPr lang="en-ID" dirty="0"/>
              <a:t> </a:t>
            </a:r>
            <a:r>
              <a:rPr lang="en-ID" b="1" dirty="0"/>
              <a:t>F5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memulai</a:t>
            </a:r>
            <a:r>
              <a:rPr lang="en-ID" dirty="0"/>
              <a:t> </a:t>
            </a:r>
            <a:r>
              <a:rPr lang="en-ID" dirty="0" err="1"/>
              <a:t>sesi</a:t>
            </a:r>
            <a:r>
              <a:rPr lang="en-ID" dirty="0"/>
              <a:t> debugging dan </a:t>
            </a:r>
            <a:r>
              <a:rPr lang="en-ID" dirty="0" err="1"/>
              <a:t>menambahkan</a:t>
            </a:r>
            <a:r>
              <a:rPr lang="en-ID" dirty="0"/>
              <a:t> breakpoint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60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2F293-70D5-2CF0-B8B2-87E16AE0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(</a:t>
            </a:r>
            <a:r>
              <a:rPr lang="en-ID" dirty="0" err="1"/>
              <a:t>Opsional</a:t>
            </a:r>
            <a:r>
              <a:rPr lang="en-ID" dirty="0"/>
              <a:t>) Install Maven </a:t>
            </a:r>
            <a:r>
              <a:rPr lang="en-ID" dirty="0" err="1"/>
              <a:t>atau</a:t>
            </a:r>
            <a:r>
              <a:rPr lang="en-ID" dirty="0"/>
              <a:t> Gradle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5572B-50F6-4F5F-896A-722E09D9B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Jika Anda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b="1" dirty="0"/>
              <a:t>Maven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b="1" dirty="0"/>
              <a:t>Gradle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dependensi</a:t>
            </a:r>
            <a:r>
              <a:rPr lang="en-ID" dirty="0"/>
              <a:t>, Anda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menginstalnya</a:t>
            </a:r>
            <a:r>
              <a:rPr lang="en-ID" dirty="0"/>
              <a:t> dan </a:t>
            </a:r>
            <a:r>
              <a:rPr lang="en-ID" dirty="0" err="1"/>
              <a:t>mengonfigurasi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Java </a:t>
            </a:r>
            <a:r>
              <a:rPr lang="en-ID" dirty="0" err="1"/>
              <a:t>dengan</a:t>
            </a:r>
            <a:r>
              <a:rPr lang="en-ID" dirty="0"/>
              <a:t> tool </a:t>
            </a:r>
            <a:r>
              <a:rPr lang="en-ID" dirty="0" err="1"/>
              <a:t>tersebut:Untuk</a:t>
            </a:r>
            <a:r>
              <a:rPr lang="en-ID" dirty="0"/>
              <a:t> Maven, instal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>
                <a:hlinkClick r:id="rId2"/>
              </a:rPr>
              <a:t>sini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Untuk</a:t>
            </a:r>
            <a:r>
              <a:rPr lang="en-ID" dirty="0"/>
              <a:t> Gradle, instal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sini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26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342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Materi Pertemuan 1 Persiapan Java</vt:lpstr>
      <vt:lpstr>Install Java Development Kit (JDK)</vt:lpstr>
      <vt:lpstr>Cek Ketersediaan Java</vt:lpstr>
      <vt:lpstr>Install Visual Studio Code</vt:lpstr>
      <vt:lpstr>Install Java Extension Pack</vt:lpstr>
      <vt:lpstr>Konfigurasi Java di VS Code</vt:lpstr>
      <vt:lpstr>Run &amp; Debug Program</vt:lpstr>
      <vt:lpstr>(Opsional) Install Maven atau Gradle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Hafiz Irwandi</dc:creator>
  <cp:lastModifiedBy>Hafiz Irwandi</cp:lastModifiedBy>
  <cp:revision>1</cp:revision>
  <dcterms:created xsi:type="dcterms:W3CDTF">2024-10-05T02:19:50Z</dcterms:created>
  <dcterms:modified xsi:type="dcterms:W3CDTF">2024-10-05T03:42:08Z</dcterms:modified>
</cp:coreProperties>
</file>