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710"/>
  </p:normalViewPr>
  <p:slideViewPr>
    <p:cSldViewPr snapToGrid="0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A86C-D821-D609-5237-CE64B3D11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B2BC1-104B-4755-2248-81BFF61DB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51280-5F5E-7CC2-6FA2-D4F9C7F9A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47C9-06F5-CF48-AA0F-89C04DC3C71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B94A-0DF6-F681-514A-3398C290B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757D3-59F3-916A-A8C9-5A1A74F5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4EAF-6017-6E49-BA32-C11F43C0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4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188B-3DC7-C9C9-D714-FAEF76CC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C2BC8-93ED-97FD-70F0-61410A91E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418BF-6F52-310D-1481-EAFA5748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47C9-06F5-CF48-AA0F-89C04DC3C71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F44A4-2DF8-E156-9842-A86C2BCF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72E0C-9CFA-5C6C-42CC-D927552F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4EAF-6017-6E49-BA32-C11F43C0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1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7FDE91-3EF5-5F48-3627-62954355D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898EC-5A5B-03BD-2354-606D67045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FF9B-16DA-BBC6-C66A-90561F0F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47C9-06F5-CF48-AA0F-89C04DC3C71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6AC62-5BBB-1D8B-A7ED-E3F3A89F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5CDDE-1055-1289-7D26-83F60BE2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4EAF-6017-6E49-BA32-C11F43C0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6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D060-07E0-5192-0B9B-84AAF9C5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F69C9-2D9A-520E-4F15-6B269799B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DA413-241E-AC70-F72C-439CF167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47C9-06F5-CF48-AA0F-89C04DC3C71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2F527-F961-B7DF-4A66-B4D080C9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D1EA2-3BF5-6D27-7C86-7AA763BF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4EAF-6017-6E49-BA32-C11F43C0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7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C0D2-AE7A-5234-A46F-0F5E33C56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E828B-BA17-6CF2-23DD-DE7AE81D9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EFD8F-2246-4238-2021-675809A4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47C9-06F5-CF48-AA0F-89C04DC3C71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B2C05-DDE7-E46E-87AA-475AF072A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DF033-0C09-16CA-87FA-633E9C39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4EAF-6017-6E49-BA32-C11F43C0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1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150EC-0006-A8F6-A796-D2C0B469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B70B4-7C30-DE61-5872-A26C0696E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1FFE4-CF3F-5659-E00A-657127629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847B-0A87-4E5A-EB34-D813E382A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47C9-06F5-CF48-AA0F-89C04DC3C71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DF88B-2ED2-CA10-DF2D-03A58232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5D26A-6EFB-A661-E499-49C7A1CBA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4EAF-6017-6E49-BA32-C11F43C0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1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603A-E2C9-0A51-7AF4-4F8CF9C71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A5520-81DD-640E-237D-CB5BFCB7E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8B368-34ED-BE48-0724-B26C6AB85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1B883-27A4-0D13-F9F7-B691105E2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C62D9-996B-42FF-7ECC-4B56FBFC2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51D046-0C79-F77A-1DFE-1012AA4A6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47C9-06F5-CF48-AA0F-89C04DC3C71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94AA5-B236-A663-8763-7CA0AA31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DE941-D77B-F352-16AE-08C9EDD8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4EAF-6017-6E49-BA32-C11F43C0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7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33469-2BE1-40AB-3985-917E654F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9DEA8-525B-1721-3730-1E3FC307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47C9-06F5-CF48-AA0F-89C04DC3C71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9E6CC-3631-BBD7-3658-249B2483E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7DFFB-A365-C878-7BEC-C77CE09E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4EAF-6017-6E49-BA32-C11F43C0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9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41CA0D-46D7-7E30-1351-7B5FBD67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47C9-06F5-CF48-AA0F-89C04DC3C71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5C8F7-7E19-37E4-4168-428C6040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D1CCD-0D13-347A-F7B7-9053E021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4EAF-6017-6E49-BA32-C11F43C0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5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E320-4407-3227-7FB3-497AB9DA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82834-DC15-55A8-13C8-1B0EEAAF6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639BB-DA26-D72B-343C-4DABA553E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C2DD5-C60E-9D84-E4FD-3E148A09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47C9-06F5-CF48-AA0F-89C04DC3C71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27A2E-1EB9-3D8A-B0DB-30872636F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D3CC2-B05F-14C2-0093-34262637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4EAF-6017-6E49-BA32-C11F43C0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3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5BAC1-F29F-EFD2-5394-4C532F9EE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9DA600-1B37-B613-EA58-8428B8CE3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03CB6-9321-2E81-E62F-BF4679754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52B8F-46F9-6D87-2D5C-E6E55600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47C9-06F5-CF48-AA0F-89C04DC3C71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71225-2B70-753A-CE01-A7D1D654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B0E67-EC2A-B5BA-0A2B-FA95969B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4EAF-6017-6E49-BA32-C11F43C0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4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D36429-3D26-D990-B633-CAD37212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C73C4-2A1B-8F12-FE4C-ECDFA2BE2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63716-5865-9367-B3E2-9550AB727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F47C9-06F5-CF48-AA0F-89C04DC3C71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9C8C9-A596-9ABC-F98E-9FB705880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0CF53-799D-C3D9-614B-D81A97419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E4EAF-6017-6E49-BA32-C11F43C0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2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3C47-6E3A-EE64-76EA-46B845985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Materi</a:t>
            </a:r>
            <a:r>
              <a:rPr lang="en-ID" dirty="0"/>
              <a:t> </a:t>
            </a:r>
            <a:r>
              <a:rPr lang="en-ID" dirty="0" err="1"/>
              <a:t>Pertemuan</a:t>
            </a:r>
            <a:r>
              <a:rPr lang="en-ID" dirty="0"/>
              <a:t> 2</a:t>
            </a:r>
            <a:br>
              <a:rPr lang="en-ID" dirty="0"/>
            </a:br>
            <a:r>
              <a:rPr lang="en-ID" dirty="0" err="1"/>
              <a:t>Kontrol</a:t>
            </a:r>
            <a:r>
              <a:rPr lang="en-ID" dirty="0"/>
              <a:t> </a:t>
            </a:r>
            <a:r>
              <a:rPr lang="en-ID" dirty="0" err="1"/>
              <a:t>Aliran</a:t>
            </a:r>
            <a:r>
              <a:rPr lang="en-ID" dirty="0"/>
              <a:t> Java Dasar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B5855-52FE-7DDC-F166-41C203A2C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Hafiz </a:t>
            </a:r>
            <a:r>
              <a:rPr lang="en-US" dirty="0" err="1"/>
              <a:t>Irwandi,S.Kom</a:t>
            </a:r>
            <a:r>
              <a:rPr lang="en-US" dirty="0"/>
              <a:t>, </a:t>
            </a:r>
            <a:r>
              <a:rPr lang="en-US" dirty="0" err="1"/>
              <a:t>M.Kom</a:t>
            </a:r>
            <a:endParaRPr lang="en-US" dirty="0"/>
          </a:p>
          <a:p>
            <a:r>
              <a:rPr lang="en-US" dirty="0" err="1"/>
              <a:t>hafiz.irwandi@umsu.ac.id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8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DAA43-6864-2844-9EBC-2409EFEB8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Return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B458D-BC6E-8657-72A4-F1471370A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Pernyataan</a:t>
            </a:r>
            <a:r>
              <a:rPr lang="en-ID" dirty="0"/>
              <a:t> return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keluar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method dan </a:t>
            </a:r>
            <a:r>
              <a:rPr lang="en-ID" dirty="0" err="1"/>
              <a:t>mengembalikan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(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). Jika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void method, return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menghentikan</a:t>
            </a:r>
            <a:r>
              <a:rPr lang="en-ID" dirty="0"/>
              <a:t> </a:t>
            </a:r>
            <a:r>
              <a:rPr lang="en-ID" dirty="0" err="1"/>
              <a:t>eksekusi</a:t>
            </a:r>
            <a:r>
              <a:rPr lang="en-ID" dirty="0"/>
              <a:t> method </a:t>
            </a:r>
            <a:r>
              <a:rPr lang="en-ID" dirty="0" err="1"/>
              <a:t>tersebut</a:t>
            </a:r>
            <a:r>
              <a:rPr lang="en-ID" dirty="0"/>
              <a:t>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6B41B-6581-A77A-635E-E02665939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142" y="3136900"/>
            <a:ext cx="63373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9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AC95-745F-A161-D7DF-E5F71097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If, else if, else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62007-0366-D418-C3ED-2939272B8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8092"/>
          </a:xfrm>
        </p:spPr>
        <p:txBody>
          <a:bodyPr/>
          <a:lstStyle/>
          <a:p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pengkondisian</a:t>
            </a:r>
            <a:r>
              <a:rPr lang="en-ID" dirty="0"/>
              <a:t> if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mengeksekusi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bernilai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 (true). Jika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terpenuhi</a:t>
            </a:r>
            <a:r>
              <a:rPr lang="en-ID" dirty="0"/>
              <a:t> (false), </a:t>
            </a:r>
            <a:r>
              <a:rPr lang="en-ID" dirty="0" err="1"/>
              <a:t>blok</a:t>
            </a:r>
            <a:r>
              <a:rPr lang="en-ID" dirty="0"/>
              <a:t> else </a:t>
            </a:r>
            <a:r>
              <a:rPr lang="en-ID" dirty="0" err="1"/>
              <a:t>atau</a:t>
            </a:r>
            <a:r>
              <a:rPr lang="en-ID" dirty="0"/>
              <a:t> else if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alternatif</a:t>
            </a:r>
            <a:r>
              <a:rPr lang="en-ID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C6C47F-7F0C-5085-88E3-C782C2655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37" y="4188366"/>
            <a:ext cx="6390323" cy="19885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A055B8-6D2B-DE64-17E7-874BC888A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600" y="3696764"/>
            <a:ext cx="4394200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45D46B-342B-0FD1-8853-C363F41C1703}"/>
              </a:ext>
            </a:extLst>
          </p:cNvPr>
          <p:cNvSpPr txBox="1"/>
          <p:nvPr/>
        </p:nvSpPr>
        <p:spPr>
          <a:xfrm>
            <a:off x="266331" y="3819034"/>
            <a:ext cx="82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sintaks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E5640C-7F78-2A75-760F-D26D064146FC}"/>
              </a:ext>
            </a:extLst>
          </p:cNvPr>
          <p:cNvSpPr txBox="1"/>
          <p:nvPr/>
        </p:nvSpPr>
        <p:spPr>
          <a:xfrm>
            <a:off x="6872797" y="3331709"/>
            <a:ext cx="169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 program</a:t>
            </a:r>
          </a:p>
        </p:txBody>
      </p:sp>
    </p:spTree>
    <p:extLst>
      <p:ext uri="{BB962C8B-B14F-4D97-AF65-F5344CB8AC3E}">
        <p14:creationId xmlns:p14="http://schemas.microsoft.com/office/powerpoint/2010/main" val="384063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D901C-7F14-9665-BA4A-6B0E64B5B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Switch case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169F4-8937-52C4-4C73-15940DF47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5330"/>
          </a:xfrm>
        </p:spPr>
        <p:txBody>
          <a:bodyPr/>
          <a:lstStyle/>
          <a:p>
            <a:r>
              <a:rPr lang="en-ID" dirty="0" err="1"/>
              <a:t>Struktur</a:t>
            </a:r>
            <a:r>
              <a:rPr lang="en-ID" dirty="0"/>
              <a:t> switch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dieksekusi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ekspresi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5F54C9-BF24-E16B-69DC-1AA044729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27" y="3429000"/>
            <a:ext cx="5304161" cy="2400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B9BE3F-6CC6-6C55-1C99-1E2C1A60D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759" y="2972025"/>
            <a:ext cx="5304161" cy="329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72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6B6D-9C4C-66E5-4A52-6F1633830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15AF0-B532-BD14-B217-F7AC04799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Perulangan</a:t>
            </a:r>
            <a:r>
              <a:rPr lang="en-ID" dirty="0"/>
              <a:t> for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berapa</a:t>
            </a:r>
            <a:r>
              <a:rPr lang="en-ID" dirty="0"/>
              <a:t> kali </a:t>
            </a:r>
            <a:r>
              <a:rPr lang="en-ID" dirty="0" err="1"/>
              <a:t>perulangan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. </a:t>
            </a:r>
            <a:r>
              <a:rPr lang="en-ID" dirty="0" err="1"/>
              <a:t>Perulangan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inisialisasi</a:t>
            </a:r>
            <a:r>
              <a:rPr lang="en-ID" dirty="0"/>
              <a:t>, </a:t>
            </a:r>
            <a:r>
              <a:rPr lang="en-ID" dirty="0" err="1"/>
              <a:t>kondisi</a:t>
            </a:r>
            <a:r>
              <a:rPr lang="en-ID" dirty="0"/>
              <a:t>, dan </a:t>
            </a:r>
            <a:r>
              <a:rPr lang="en-ID" dirty="0" err="1"/>
              <a:t>inkrementasi</a:t>
            </a:r>
            <a:r>
              <a:rPr lang="en-ID" dirty="0"/>
              <a:t>/</a:t>
            </a:r>
            <a:r>
              <a:rPr lang="en-ID" dirty="0" err="1"/>
              <a:t>dekrementasi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9A981-2559-1A62-5007-E19387C2F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663" y="3535591"/>
            <a:ext cx="6059750" cy="9314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5B6C4C-E830-A024-1544-4955C7CD7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213" y="4834467"/>
            <a:ext cx="60452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7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619D9-A872-93C3-8775-7400F4EB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While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D7C9A-6571-F34A-F889-B4178910D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Perulangan</a:t>
            </a:r>
            <a:r>
              <a:rPr lang="en-ID" dirty="0"/>
              <a:t> while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terus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bernilai</a:t>
            </a:r>
            <a:r>
              <a:rPr lang="en-ID" dirty="0"/>
              <a:t> true.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diperiksa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0E020-1485-92B3-AC24-DC75B49F9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750" y="2857500"/>
            <a:ext cx="4508500" cy="1143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3D6260-2EF8-6DE3-1C99-F585DB1D5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50" y="4306718"/>
            <a:ext cx="53721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52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B6E5-0346-75B3-3692-8E9254F1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Do-while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ECA96-9178-A103-3E25-D5BC9303F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Perulangan</a:t>
            </a:r>
            <a:r>
              <a:rPr lang="en-ID" dirty="0"/>
              <a:t> do-while </a:t>
            </a:r>
            <a:r>
              <a:rPr lang="en-ID" dirty="0" err="1"/>
              <a:t>mirip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while,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 </a:t>
            </a:r>
            <a:r>
              <a:rPr lang="en-ID" b="1" dirty="0"/>
              <a:t>minimal </a:t>
            </a:r>
            <a:r>
              <a:rPr lang="en-ID" b="1" dirty="0" err="1"/>
              <a:t>satu</a:t>
            </a:r>
            <a:r>
              <a:rPr lang="en-ID" b="1" dirty="0"/>
              <a:t> kali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diperiksa</a:t>
            </a:r>
            <a:r>
              <a:rPr lang="en-ID" dirty="0"/>
              <a:t>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3F2823-04B2-E472-98AA-60888A78E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2882900"/>
            <a:ext cx="4343400" cy="109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D29B51-63BA-8AB1-073A-08991D168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271" y="4199731"/>
            <a:ext cx="64135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9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0F69-E1FC-8CDD-81FC-E1D6F206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Perulangan</a:t>
            </a:r>
            <a:r>
              <a:rPr lang="en-ID" dirty="0"/>
              <a:t> </a:t>
            </a:r>
            <a:r>
              <a:rPr lang="en-ID" dirty="0" err="1"/>
              <a:t>Bersarang</a:t>
            </a:r>
            <a:r>
              <a:rPr lang="en-ID" dirty="0"/>
              <a:t> (Nested Loops)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A37C5-87EF-0C9B-1ACA-FB18281BA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Perulangan</a:t>
            </a:r>
            <a:r>
              <a:rPr lang="en-ID" dirty="0"/>
              <a:t> </a:t>
            </a:r>
            <a:r>
              <a:rPr lang="en-ID" dirty="0" err="1"/>
              <a:t>bersarang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. Hal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mengulang</a:t>
            </a:r>
            <a:r>
              <a:rPr lang="en-ID" dirty="0"/>
              <a:t> </a:t>
            </a:r>
            <a:r>
              <a:rPr lang="en-ID" dirty="0" err="1"/>
              <a:t>sesuatu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dimensi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kompleks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array 2D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AA3EBE-EFAB-E70F-E214-B3C598AF2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00" y="3150394"/>
            <a:ext cx="61214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8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C3DE-6254-CEFA-ABCE-5BCCBE41C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Break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04632-20EB-3FE7-7BA7-7B2FE4AFD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Pernyataan</a:t>
            </a:r>
            <a:r>
              <a:rPr lang="en-ID" dirty="0"/>
              <a:t> break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keluar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switch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selesai</a:t>
            </a:r>
            <a:r>
              <a:rPr lang="en-ID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4AF1D7-55B5-3C35-C92B-DEEEAA58E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7798"/>
            <a:ext cx="5722398" cy="30849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2D0296-F7BE-5C9C-B2BB-B7A1EC64D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740" y="2583782"/>
            <a:ext cx="4357086" cy="359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68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5282C-9A31-A47E-60A3-FEBDFB6DC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Continue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21856-5B62-DD40-26F6-57B8555C1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Pernyataan</a:t>
            </a:r>
            <a:r>
              <a:rPr lang="en-ID" dirty="0"/>
              <a:t> continue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b="1" dirty="0" err="1"/>
              <a:t>melewatkan</a:t>
            </a:r>
            <a:r>
              <a:rPr lang="en-ID" b="1" dirty="0"/>
              <a:t> </a:t>
            </a:r>
            <a:r>
              <a:rPr lang="en-ID" b="1" dirty="0" err="1"/>
              <a:t>iterasi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 dan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melanjutkan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iterasi</a:t>
            </a:r>
            <a:r>
              <a:rPr lang="en-ID" dirty="0"/>
              <a:t> </a:t>
            </a:r>
            <a:r>
              <a:rPr lang="en-ID" dirty="0" err="1"/>
              <a:t>berikutnya</a:t>
            </a:r>
            <a:r>
              <a:rPr lang="en-ID" dirty="0"/>
              <a:t>.</a:t>
            </a:r>
          </a:p>
          <a:p>
            <a:endParaRPr lang="en-ID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B1B21-8A82-A702-C4B1-E92F0E432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8139"/>
            <a:ext cx="63627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3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250</Words>
  <Application>Microsoft Macintosh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Materi Pertemuan 2 Kontrol Aliran Java Dasar</vt:lpstr>
      <vt:lpstr>If, else if, else</vt:lpstr>
      <vt:lpstr>Switch case</vt:lpstr>
      <vt:lpstr>For</vt:lpstr>
      <vt:lpstr>While</vt:lpstr>
      <vt:lpstr>Do-while</vt:lpstr>
      <vt:lpstr>Perulangan Bersarang (Nested Loops)</vt:lpstr>
      <vt:lpstr>Break</vt:lpstr>
      <vt:lpstr>Continue</vt:lpstr>
      <vt:lpstr>Return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Hafiz Irwandi</dc:creator>
  <cp:lastModifiedBy>Hafiz Irwandi</cp:lastModifiedBy>
  <cp:revision>2</cp:revision>
  <dcterms:created xsi:type="dcterms:W3CDTF">2024-10-08T23:34:29Z</dcterms:created>
  <dcterms:modified xsi:type="dcterms:W3CDTF">2024-10-08T23:43:35Z</dcterms:modified>
</cp:coreProperties>
</file>