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D7130-DB02-CC49-A524-D7221310B4F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1EE04-BA64-0444-AE08-CF3990263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9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01632-70E4-A040-9066-5F4937E5B6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0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254E-FAA9-5C3E-CD1F-996E6B34F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204D7-5A9B-BE79-EF6C-6E25E5E64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42F2-367E-2807-221B-766B6ECD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6E51-539A-B445-9314-779BED3456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0EBA-E244-5D1C-AF4A-062DB136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2A0E-37B6-2923-E8ED-3CF62426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BFE-AF96-9949-9F5B-5DD14FD8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5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5842-9325-DD0E-9C32-CEDF9594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6FE16-EAD1-A499-E57F-D4F7FDBA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1AD8-29B7-FFB6-61E3-889C5B93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6E51-539A-B445-9314-779BED3456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F407-515E-E226-73B2-9BF7CAC0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CDAC-6F20-875B-C6FA-76479BBF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BFE-AF96-9949-9F5B-5DD14FD8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12DF2-9481-AF44-E82D-F55B7E179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57F84-86D5-502E-3277-085ABAC6D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CB773-A347-24D2-BDB7-6EF6882E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6E51-539A-B445-9314-779BED3456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D942-4603-E97F-02AC-BC48F65E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0212-88F4-C8CA-BBEA-66A7E3C8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BFE-AF96-9949-9F5B-5DD14FD8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1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4D17-0C7E-AA7C-AD8C-D9F8B59F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CE22-C175-7AD0-C7DB-9EF5353C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2F9CB-CA0A-A3C6-346C-02667177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6E51-539A-B445-9314-779BED3456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374B2-5546-5E1F-02D4-BCC3F1A2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B04A-E85C-46C8-9A4B-A0EC5D77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BFE-AF96-9949-9F5B-5DD14FD8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D222-49E7-19C6-750B-BC5916DE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9B952-403C-B779-BDAF-0466D83AC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0D0E-1FFC-37DE-4F12-CCB7DB26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6E51-539A-B445-9314-779BED3456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0E1E-2772-A093-4F25-5E4495B8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F0CD-2BC5-BD02-18DD-3A278A69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BFE-AF96-9949-9F5B-5DD14FD8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A1CC-5365-A19C-DE75-C9CBB2AA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7D32-461C-5FB5-3C5C-164342611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86543-B98F-B30F-9919-281F2CA9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88347-F437-F018-C212-E0208663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6E51-539A-B445-9314-779BED3456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699DE-74C7-D77C-3B01-BDAC6488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A1462-3122-2846-4768-B013CFD3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BFE-AF96-9949-9F5B-5DD14FD8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F0B9-F95C-3045-72CB-243FCA71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F3682-74A4-AE38-9E16-C2E458FC8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64341-9142-50E2-1773-8BFA95A61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4A4E9-D09C-EA7F-0E34-4CA43FBB4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4D57F-EA27-BB8E-2022-B934C30D3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051E0-C1EC-B2B4-3203-74EBDBD6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6E51-539A-B445-9314-779BED3456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31E77-AAD4-EACE-48B9-93DA8734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633F7-FD46-29DB-3F52-88FDFB0B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BFE-AF96-9949-9F5B-5DD14FD8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8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3DE7-5832-504E-9903-59858152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2F5B3-0FC3-8AB8-A84D-574C0C23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6E51-539A-B445-9314-779BED3456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9652E-6C5A-DC56-92E1-29AAC650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25795-52AA-B0EB-41E8-78F46C15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BFE-AF96-9949-9F5B-5DD14FD8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021FD-4EEF-C0D4-5496-C2BFBBF6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6E51-539A-B445-9314-779BED3456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2F202-A1D7-812D-2CE4-95ADC3C3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E98CC-7645-081A-9A61-7381909C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BFE-AF96-9949-9F5B-5DD14FD8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5F89-4F69-CBA5-67A4-5B34F878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3AE8-128C-A4CD-81B0-01BDA6067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CA6B-6345-D6B3-3A1A-EC1B1638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84977-9EE2-D807-257E-3C47684F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6E51-539A-B445-9314-779BED3456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70BDB-29CD-03B6-ED2C-41A733C5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88AE1-9B57-DD01-C854-0B07E8E2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BFE-AF96-9949-9F5B-5DD14FD8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8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BEEC-C6BF-A48E-2648-452D6121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D73A4-CEB2-3793-60E8-3FEBF82DA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A36F-ADC8-BC32-8BF9-82F01933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635C-8720-D8F4-BC86-9CC249FB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6E51-539A-B445-9314-779BED3456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28446-A4B1-D204-A3E1-C633597D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CB773-7698-DDD9-F986-E3F37D85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FBFE-AF96-9949-9F5B-5DD14FD8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6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D7E2F-C5C6-C774-656C-6C146232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59027-AD9F-24DE-8A9F-83726A53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F00F1-6079-F83E-BE78-3DD55E3CE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6E51-539A-B445-9314-779BED3456E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75DE8-9756-5E77-06C0-FF138ABFC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6456-B1C6-2FE5-7CA0-1BBB84FBC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0FBFE-AF96-9949-9F5B-5DD14FD82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3C47-6E3A-EE64-76EA-46B845985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Pertemuan</a:t>
            </a:r>
            <a:r>
              <a:rPr lang="en-ID" dirty="0"/>
              <a:t> 2</a:t>
            </a:r>
            <a:br>
              <a:rPr lang="en-ID" dirty="0"/>
            </a:br>
            <a:r>
              <a:rPr lang="en-ID" dirty="0"/>
              <a:t>Array Java Dasar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B5855-52FE-7DDC-F166-41C203A2C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</a:t>
            </a:r>
            <a:r>
              <a:rPr lang="en-US" dirty="0" err="1"/>
              <a:t>Irwandi,S.Kom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  <a:p>
            <a:r>
              <a:rPr lang="en-US" dirty="0" err="1"/>
              <a:t>hafiz.irwandi@umsu.ac.id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8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9E37-37E5-4379-2596-C8CCC488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Deklarasi</a:t>
            </a:r>
            <a:r>
              <a:rPr lang="en-ID" dirty="0"/>
              <a:t> dan </a:t>
            </a:r>
            <a:r>
              <a:rPr lang="en-ID" dirty="0" err="1"/>
              <a:t>Inisialisasi</a:t>
            </a:r>
            <a:r>
              <a:rPr lang="en-ID" dirty="0"/>
              <a:t>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E6A8-A45D-3E2D-5EC8-769138BC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Array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 yang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sama</a:t>
            </a:r>
            <a:r>
              <a:rPr lang="en-ID" dirty="0"/>
              <a:t>. </a:t>
            </a:r>
            <a:r>
              <a:rPr lang="en-ID" dirty="0" err="1"/>
              <a:t>Deklarasi</a:t>
            </a:r>
            <a:r>
              <a:rPr lang="en-ID" dirty="0"/>
              <a:t> dan </a:t>
            </a:r>
            <a:r>
              <a:rPr lang="en-ID" dirty="0" err="1"/>
              <a:t>inisialisasi</a:t>
            </a:r>
            <a:r>
              <a:rPr lang="en-ID" dirty="0"/>
              <a:t> array </a:t>
            </a:r>
            <a:r>
              <a:rPr lang="en-ID" dirty="0" err="1"/>
              <a:t>tergantung</a:t>
            </a:r>
            <a:r>
              <a:rPr lang="en-ID" dirty="0"/>
              <a:t> pada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91C8C-4095-73A1-0E31-075058B6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91" y="3262532"/>
            <a:ext cx="51181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3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ED08-75CC-0817-A7A1-DE00043E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Satu </a:t>
            </a:r>
            <a:r>
              <a:rPr lang="en-ID" dirty="0" err="1"/>
              <a:t>Dimensi</a:t>
            </a:r>
            <a:r>
              <a:rPr lang="en-ID" dirty="0"/>
              <a:t> dan Multi </a:t>
            </a:r>
            <a:r>
              <a:rPr lang="en-ID" dirty="0" err="1"/>
              <a:t>Dimensi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5DB3-4CA1-6CB7-FE72-290BCE16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b="1" dirty="0"/>
              <a:t>Array Satu </a:t>
            </a:r>
            <a:r>
              <a:rPr lang="en-ID" sz="2400" b="1" dirty="0" err="1"/>
              <a:t>Dimensi</a:t>
            </a:r>
            <a:endParaRPr lang="en-ID" sz="2400" b="1" dirty="0"/>
          </a:p>
          <a:p>
            <a:pPr marL="0" indent="0">
              <a:buNone/>
            </a:pPr>
            <a:r>
              <a:rPr lang="en-ID" sz="2400" dirty="0"/>
              <a:t>Array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dimensi</a:t>
            </a:r>
            <a:r>
              <a:rPr lang="en-ID" sz="2400" dirty="0"/>
              <a:t> </a:t>
            </a:r>
            <a:r>
              <a:rPr lang="en-ID" sz="2400" dirty="0" err="1"/>
              <a:t>menyimpan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baris linier.</a:t>
            </a:r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b="1" dirty="0"/>
          </a:p>
          <a:p>
            <a:pPr marL="0" indent="0">
              <a:buNone/>
            </a:pPr>
            <a:r>
              <a:rPr lang="en-ID" sz="2400" b="1" dirty="0"/>
              <a:t>Array Multi </a:t>
            </a:r>
            <a:r>
              <a:rPr lang="en-ID" sz="2400" b="1" dirty="0" err="1"/>
              <a:t>Dimensi</a:t>
            </a:r>
            <a:endParaRPr lang="en-ID" sz="2400" b="1" dirty="0"/>
          </a:p>
          <a:p>
            <a:pPr marL="0" indent="0">
              <a:buNone/>
            </a:pPr>
            <a:r>
              <a:rPr lang="en-ID" sz="2400" dirty="0"/>
              <a:t>Array multi </a:t>
            </a:r>
            <a:r>
              <a:rPr lang="en-ID" sz="2400" dirty="0" err="1"/>
              <a:t>dimensi</a:t>
            </a:r>
            <a:r>
              <a:rPr lang="en-ID" sz="2400" dirty="0"/>
              <a:t>, </a:t>
            </a:r>
            <a:r>
              <a:rPr lang="en-ID" sz="2400" dirty="0" err="1"/>
              <a:t>seperti</a:t>
            </a:r>
            <a:r>
              <a:rPr lang="en-ID" sz="2400" dirty="0"/>
              <a:t> array 2D </a:t>
            </a:r>
            <a:r>
              <a:rPr lang="en-ID" sz="2400" dirty="0" err="1"/>
              <a:t>atau</a:t>
            </a:r>
            <a:r>
              <a:rPr lang="en-ID" sz="2400" dirty="0"/>
              <a:t> 3D,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menyimpan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</a:t>
            </a:r>
            <a:r>
              <a:rPr lang="en-ID" sz="2400" dirty="0" err="1"/>
              <a:t>tabel</a:t>
            </a:r>
            <a:r>
              <a:rPr lang="en-ID" sz="2400" dirty="0"/>
              <a:t> (baris dan </a:t>
            </a:r>
            <a:r>
              <a:rPr lang="en-ID" sz="2400" dirty="0" err="1"/>
              <a:t>kolom</a:t>
            </a:r>
            <a:r>
              <a:rPr lang="en-ID" sz="2400" dirty="0"/>
              <a:t>).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FB5D0-E401-EC84-F226-DF1EC3953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3700"/>
            <a:ext cx="495300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05F167-A96C-1632-DE38-B9B8AA9B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79194"/>
            <a:ext cx="2641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2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4E06-9EC0-3C4E-59D4-80029D3D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Mengakses</a:t>
            </a:r>
            <a:r>
              <a:rPr lang="en-ID" dirty="0"/>
              <a:t> dan </a:t>
            </a:r>
            <a:r>
              <a:rPr lang="en-ID" dirty="0" err="1"/>
              <a:t>Memanipulasi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D5E9-E353-119B-FCF9-1BA2FD61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2400" b="1" dirty="0" err="1"/>
              <a:t>Mengakses</a:t>
            </a:r>
            <a:r>
              <a:rPr lang="en-ID" sz="2400" b="1" dirty="0"/>
              <a:t> </a:t>
            </a:r>
            <a:r>
              <a:rPr lang="en-ID" sz="2400" b="1" dirty="0" err="1"/>
              <a:t>Elemen</a:t>
            </a:r>
            <a:r>
              <a:rPr lang="en-ID" sz="2400" b="1" dirty="0"/>
              <a:t> Array</a:t>
            </a:r>
          </a:p>
          <a:p>
            <a:pPr marL="0" indent="0">
              <a:buNone/>
            </a:pP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mengakses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array,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</a:t>
            </a:r>
            <a:r>
              <a:rPr lang="en-ID" sz="2400" dirty="0" err="1"/>
              <a:t>indeks</a:t>
            </a:r>
            <a:r>
              <a:rPr lang="en-ID" sz="2400" dirty="0"/>
              <a:t>. </a:t>
            </a:r>
            <a:r>
              <a:rPr lang="en-ID" sz="2400" dirty="0" err="1"/>
              <a:t>Indeks</a:t>
            </a:r>
            <a:r>
              <a:rPr lang="en-ID" sz="2400" dirty="0"/>
              <a:t> </a:t>
            </a:r>
            <a:r>
              <a:rPr lang="en-ID" sz="2400" dirty="0" err="1"/>
              <a:t>dimulai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0.</a:t>
            </a:r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b="1" dirty="0"/>
          </a:p>
          <a:p>
            <a:pPr marL="0" indent="0">
              <a:buNone/>
            </a:pPr>
            <a:endParaRPr lang="en-ID" sz="2400" b="1" dirty="0"/>
          </a:p>
          <a:p>
            <a:pPr marL="0" indent="0">
              <a:buNone/>
            </a:pPr>
            <a:r>
              <a:rPr lang="en-ID" sz="2400" b="1" dirty="0" err="1"/>
              <a:t>Memanipulasi</a:t>
            </a:r>
            <a:r>
              <a:rPr lang="en-ID" sz="2400" b="1" dirty="0"/>
              <a:t> </a:t>
            </a:r>
            <a:r>
              <a:rPr lang="en-ID" sz="2400" b="1" dirty="0" err="1"/>
              <a:t>Elemen</a:t>
            </a:r>
            <a:r>
              <a:rPr lang="en-ID" sz="2400" b="1" dirty="0"/>
              <a:t> Array</a:t>
            </a:r>
          </a:p>
          <a:p>
            <a:pPr marL="0" indent="0">
              <a:buNone/>
            </a:pPr>
            <a:r>
              <a:rPr lang="en-ID" sz="2400" dirty="0"/>
              <a:t>Kita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mengubah</a:t>
            </a:r>
            <a:r>
              <a:rPr lang="en-ID" sz="2400" dirty="0"/>
              <a:t> </a:t>
            </a:r>
            <a:r>
              <a:rPr lang="en-ID" sz="2400" dirty="0" err="1"/>
              <a:t>nilai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mengakses</a:t>
            </a:r>
            <a:r>
              <a:rPr lang="en-ID" sz="2400" dirty="0"/>
              <a:t> </a:t>
            </a:r>
            <a:r>
              <a:rPr lang="en-ID" sz="2400" dirty="0" err="1"/>
              <a:t>indeksnya</a:t>
            </a:r>
            <a:r>
              <a:rPr lang="en-ID" sz="2400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AAF58-CF6B-431F-91C2-D76FC1452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73" y="2753053"/>
            <a:ext cx="46609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409FC-35C8-1673-D6BB-8D7A8AD34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73" y="5006382"/>
            <a:ext cx="7099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3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B187-3864-13E2-80CE-36A51F3D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Perulangan</a:t>
            </a:r>
            <a:r>
              <a:rPr lang="en-ID" dirty="0"/>
              <a:t> pada Array (for dan foreach)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1713-DA34-9DD5-307A-01F7ABAB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b="1" dirty="0" err="1"/>
              <a:t>Menggunakan</a:t>
            </a:r>
            <a:r>
              <a:rPr lang="en-ID" sz="2400" b="1" dirty="0"/>
              <a:t> for</a:t>
            </a:r>
          </a:p>
          <a:p>
            <a:pPr marL="0" indent="0">
              <a:buNone/>
            </a:pPr>
            <a:r>
              <a:rPr lang="en-ID" sz="2400" dirty="0" err="1"/>
              <a:t>Perulangan</a:t>
            </a:r>
            <a:r>
              <a:rPr lang="en-ID" sz="2400" dirty="0"/>
              <a:t> for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mengakses</a:t>
            </a:r>
            <a:r>
              <a:rPr lang="en-ID" sz="2400" dirty="0"/>
              <a:t>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memanipulasi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array.</a:t>
            </a:r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b="1" dirty="0"/>
          </a:p>
          <a:p>
            <a:pPr marL="0" indent="0">
              <a:buNone/>
            </a:pPr>
            <a:r>
              <a:rPr lang="en-ID" sz="2400" b="1" dirty="0" err="1"/>
              <a:t>Menggunakan</a:t>
            </a:r>
            <a:r>
              <a:rPr lang="en-ID" sz="2400" b="1" dirty="0"/>
              <a:t> foreach (Enhanced for loop)</a:t>
            </a:r>
          </a:p>
          <a:p>
            <a:pPr marL="0" indent="0">
              <a:buNone/>
            </a:pPr>
            <a:r>
              <a:rPr lang="en-ID" sz="2400" dirty="0"/>
              <a:t>foreach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sederhana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iterasi</a:t>
            </a:r>
            <a:r>
              <a:rPr lang="en-ID" sz="2400" dirty="0"/>
              <a:t> pada </a:t>
            </a:r>
            <a:r>
              <a:rPr lang="en-ID" sz="2400" dirty="0" err="1"/>
              <a:t>seluruh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array.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26FF7-02DB-6762-F28A-7F2398ED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73" y="3127621"/>
            <a:ext cx="60198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87294-6039-9E81-B10F-2E236F9C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73" y="5534517"/>
            <a:ext cx="41021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6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172</Words>
  <Application>Microsoft Macintosh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Materi Pertemuan 2 Array Java Dasar</vt:lpstr>
      <vt:lpstr>Deklarasi dan Inisialisasi Array</vt:lpstr>
      <vt:lpstr>Array Satu Dimensi dan Multi Dimensi</vt:lpstr>
      <vt:lpstr>Mengakses dan Memanipulasi Elemen Array</vt:lpstr>
      <vt:lpstr>Perulangan pada Array (for dan foreach)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2</cp:revision>
  <dcterms:created xsi:type="dcterms:W3CDTF">2024-10-10T01:00:27Z</dcterms:created>
  <dcterms:modified xsi:type="dcterms:W3CDTF">2024-10-10T02:07:04Z</dcterms:modified>
</cp:coreProperties>
</file>