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5541-CD62-4624-99E9-DC0BC15B80C8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F5D9-0C36-409A-825C-246A618DA9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Wearable Device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0200" y="228600"/>
            <a:ext cx="6400800" cy="6400800"/>
            <a:chOff x="1600200" y="228600"/>
            <a:chExt cx="6400800" cy="6400800"/>
          </a:xfrm>
        </p:grpSpPr>
        <p:pic>
          <p:nvPicPr>
            <p:cNvPr id="2" name="Picture 1" descr="Collages1-00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228600"/>
              <a:ext cx="6400800" cy="64008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3600" y="609600"/>
              <a:ext cx="17526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FRONT VIEW</a:t>
              </a:r>
              <a:endParaRPr 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28800" y="4876800"/>
              <a:ext cx="17526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BACK VIEW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1676400"/>
              <a:ext cx="17526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BOTTOM VIEW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24400" y="3886200"/>
              <a:ext cx="1752600" cy="5539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TOP VIEW</a:t>
              </a:r>
            </a:p>
            <a:p>
              <a:pPr algn="ctr"/>
              <a:r>
                <a:rPr lang="en-US" sz="1200" b="1" dirty="0" smtClean="0"/>
                <a:t>(with LED)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0" y="6019800"/>
              <a:ext cx="17526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SIDE VIEW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Mechanical Design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Design</dc:title>
  <dc:creator>Admin</dc:creator>
  <cp:lastModifiedBy>Admin</cp:lastModifiedBy>
  <cp:revision>1</cp:revision>
  <dcterms:created xsi:type="dcterms:W3CDTF">2016-08-11T06:18:11Z</dcterms:created>
  <dcterms:modified xsi:type="dcterms:W3CDTF">2016-08-11T06:27:10Z</dcterms:modified>
</cp:coreProperties>
</file>