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Бот-Справочник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Коновалов Максим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Требующиеся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 install python-telegram-</a:t>
            </a:r>
            <a:r>
              <a:rPr lang="en-US" dirty="0" err="1" smtClean="0"/>
              <a:t>bot</a:t>
            </a:r>
            <a:endParaRPr lang="en-US" dirty="0" smtClean="0"/>
          </a:p>
          <a:p>
            <a:r>
              <a:rPr lang="en-US" dirty="0" smtClean="0"/>
              <a:t>Pip install telegram 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внутри бота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боте есть собственная регистрация, основанная на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ru-RU" dirty="0" smtClean="0"/>
              <a:t>файле, где будет записываться и храниться вам </a:t>
            </a:r>
            <a:r>
              <a:rPr lang="ru-RU" dirty="0" err="1" smtClean="0"/>
              <a:t>никнейм</a:t>
            </a:r>
            <a:r>
              <a:rPr lang="ru-RU" dirty="0" smtClean="0"/>
              <a:t> и город проживания пользователя, о котором будет идти речь в следующем слайде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город проживания?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Город проживания пользователя нужен для того, чтобы пользоваться определенными командами, чтобы выдавать парки, кинотеатры, школы и учебные заведения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Недоработка </a:t>
            </a:r>
            <a:r>
              <a:rPr lang="en-US" altLang="ja-JP" dirty="0" smtClean="0"/>
              <a:t>¯\_(</a:t>
            </a:r>
            <a:r>
              <a:rPr lang="ja-JP" altLang="en-US" dirty="0" smtClean="0"/>
              <a:t>ツ</a:t>
            </a:r>
            <a:r>
              <a:rPr lang="en-US" altLang="ja-JP" dirty="0" smtClean="0"/>
              <a:t>)_/¯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планировалась команда, которая спрашивала тип карты, с которым бот будет выводить карту города, в котором живет пользователь.</a:t>
            </a:r>
          </a:p>
          <a:p>
            <a:r>
              <a:rPr lang="ru-RU" dirty="0" smtClean="0"/>
              <a:t>Над этим случаем шутит сам бот при вводе команды </a:t>
            </a:r>
            <a:r>
              <a:rPr lang="en-US" dirty="0" smtClean="0"/>
              <a:t>/</a:t>
            </a:r>
            <a:r>
              <a:rPr lang="en-US" dirty="0" smtClean="0"/>
              <a:t>help</a:t>
            </a:r>
            <a:endParaRPr lang="ru-RU" dirty="0" smtClean="0"/>
          </a:p>
          <a:p>
            <a:r>
              <a:rPr lang="ru-RU" dirty="0" smtClean="0"/>
              <a:t>Будем считать что это пойдет в </a:t>
            </a:r>
            <a:r>
              <a:rPr lang="ru-RU" smtClean="0"/>
              <a:t>итоговый проект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86454"/>
            <a:ext cx="8229600" cy="339709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122</Words>
  <PresentationFormat>Экран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Бот-Справочник</vt:lpstr>
      <vt:lpstr>Требующиеся библиотеки</vt:lpstr>
      <vt:lpstr>Регистрация внутри бота</vt:lpstr>
      <vt:lpstr>Зачем нужен город проживания?</vt:lpstr>
      <vt:lpstr>Недоработка ¯\_(ツ)_/¯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Бот-Справочник</dc:title>
  <dc:creator>Student</dc:creator>
  <cp:lastModifiedBy>Student</cp:lastModifiedBy>
  <cp:revision>2</cp:revision>
  <dcterms:created xsi:type="dcterms:W3CDTF">2018-12-01T06:36:07Z</dcterms:created>
  <dcterms:modified xsi:type="dcterms:W3CDTF">2019-04-22T14:06:17Z</dcterms:modified>
</cp:coreProperties>
</file>