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7ecbf1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7ecbf1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ecbf1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ecbf1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7ecbf1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7ecbf1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7ecbf1e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7ecbf1e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7ecbf1e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7ecbf1e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7ecbf1e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7ecbf1e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/>
              <a:t>Анализ и сегментация клиентов с помощью алгоритмов кластеризации</a:t>
            </a:r>
            <a:endParaRPr sz="3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систему для сегментации клиентов розничной компании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анализ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1337487"/>
            <a:ext cx="4512499" cy="24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50" y="1146612"/>
            <a:ext cx="4172724" cy="28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различных алгоритмов кластеризации для сегментации клиентов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Метод локтя (6 кластеров)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50" y="1743425"/>
            <a:ext cx="3808726" cy="25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1821225"/>
            <a:ext cx="3675100" cy="24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графиков для внутренних метрик для оценки качества кластеризации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00" y="2070075"/>
            <a:ext cx="2620875" cy="190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75" y="2183326"/>
            <a:ext cx="2453225" cy="16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800" y="2183325"/>
            <a:ext cx="2286238" cy="1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признаков с помощью боксплотов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04" y="1109074"/>
            <a:ext cx="7432195" cy="36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5535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</a:t>
            </a:r>
            <a:r>
              <a:rPr lang="ru" sz="1600"/>
              <a:t>ультаты кластеризации показали, что покупатели разделились на 6 групп, каждая из которых обладает своими уникальными характеристиками</a:t>
            </a:r>
            <a:endParaRPr sz="16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72" y="445025"/>
            <a:ext cx="4967226" cy="3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