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77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0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7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76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6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8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50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7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6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sDuran27/Group4-1855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535" y="1637365"/>
            <a:ext cx="8018929" cy="1470025"/>
          </a:xfrm>
        </p:spPr>
        <p:txBody>
          <a:bodyPr>
            <a:normAutofit fontScale="90000"/>
          </a:bodyPr>
          <a:lstStyle/>
          <a:p>
            <a:pPr algn="just"/>
            <a:r>
              <a:rPr dirty="0"/>
              <a:t>Small Business Online Ordering &amp; Inventory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7355" y="3531205"/>
            <a:ext cx="5618515" cy="977621"/>
          </a:xfrm>
        </p:spPr>
        <p:txBody>
          <a:bodyPr>
            <a:noAutofit/>
          </a:bodyPr>
          <a:lstStyle/>
          <a:p>
            <a:r>
              <a:rPr dirty="0"/>
              <a:t>Milestone 1 –</a:t>
            </a:r>
            <a:r>
              <a:rPr lang="en-US" dirty="0"/>
              <a:t> Video presentation</a:t>
            </a:r>
          </a:p>
          <a:p>
            <a:r>
              <a:rPr lang="en-US" dirty="0"/>
              <a:t>Group: [Group 4 - 18558]</a:t>
            </a:r>
          </a:p>
          <a:p>
            <a:r>
              <a:rPr dirty="0"/>
              <a:t>Members: </a:t>
            </a:r>
            <a:r>
              <a:rPr lang="en-US" dirty="0"/>
              <a:t>Gabriel Morales Zayas</a:t>
            </a:r>
            <a:r>
              <a:rPr dirty="0"/>
              <a:t>, </a:t>
            </a:r>
            <a:r>
              <a:rPr lang="en-US" dirty="0"/>
              <a:t>Eric Daugherty</a:t>
            </a:r>
            <a:r>
              <a:rPr dirty="0"/>
              <a:t>, </a:t>
            </a:r>
            <a:r>
              <a:rPr lang="en-US" dirty="0"/>
              <a:t>Andres Duran Araujo, Alejandro Gonzales </a:t>
            </a:r>
            <a:r>
              <a:rPr lang="en-US" dirty="0" err="1"/>
              <a:t>jimenez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60164">
        <p14:reveal/>
      </p:transition>
    </mc:Choice>
    <mc:Fallback xmlns="">
      <p:transition spd="slow" advTm="6016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67036"/>
            <a:ext cx="6571343" cy="1049235"/>
          </a:xfrm>
        </p:spPr>
        <p:txBody>
          <a:bodyPr/>
          <a:lstStyle/>
          <a:p>
            <a:r>
              <a:rPr dirty="0"/>
              <a:t>Business Overview – Sunrise Café (Fictional)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023371"/>
            <a:ext cx="5226425" cy="4081593"/>
          </a:xfrm>
        </p:spPr>
        <p:txBody>
          <a:bodyPr>
            <a:normAutofit/>
          </a:bodyPr>
          <a:lstStyle/>
          <a:p>
            <a:r>
              <a:rPr sz="2400" dirty="0"/>
              <a:t>Family-owned local restaurant with strong walk-in base.</a:t>
            </a:r>
          </a:p>
          <a:p>
            <a:r>
              <a:rPr sz="2400" dirty="0"/>
              <a:t>Currently accepts walk-in and phone orders only (no online presence).</a:t>
            </a:r>
          </a:p>
          <a:p>
            <a:r>
              <a:rPr sz="2400" dirty="0"/>
              <a:t>Inventory tracked manually via notes/spreadsheets.</a:t>
            </a:r>
          </a:p>
          <a:p>
            <a:r>
              <a:rPr sz="2400" dirty="0"/>
              <a:t>Goal: Modernize operations and reach online customers.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428BC7-44AB-4C56-8118-B1C8C2F06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25767"/>
            <a:ext cx="4876800" cy="487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730">
        <p:split orient="vert"/>
      </p:transition>
    </mc:Choice>
    <mc:Fallback xmlns="">
      <p:transition spd="slow" advTm="773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4176D01-F8D3-4B33-96A0-6DC4706D0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47" y="3107764"/>
            <a:ext cx="4482353" cy="2988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0" y="1317604"/>
            <a:ext cx="6571343" cy="524618"/>
          </a:xfrm>
        </p:spPr>
        <p:txBody>
          <a:bodyPr>
            <a:normAutofit fontScale="90000"/>
          </a:bodyPr>
          <a:lstStyle/>
          <a:p>
            <a:r>
              <a:rPr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26085"/>
            <a:ext cx="4482354" cy="4169914"/>
          </a:xfrm>
        </p:spPr>
        <p:txBody>
          <a:bodyPr>
            <a:normAutofit lnSpcReduction="10000"/>
          </a:bodyPr>
          <a:lstStyle/>
          <a:p>
            <a:r>
              <a:rPr sz="2400" dirty="0"/>
              <a:t>No online presence → limited customer reach and missed revenue.</a:t>
            </a:r>
          </a:p>
          <a:p>
            <a:r>
              <a:rPr sz="2400" dirty="0"/>
              <a:t>Phone orders cause delays and mistakes during peak hours.</a:t>
            </a:r>
          </a:p>
          <a:p>
            <a:r>
              <a:rPr sz="2400" dirty="0"/>
              <a:t>Manual inventory → stockouts, overstock, and waste.</a:t>
            </a:r>
          </a:p>
          <a:p>
            <a:r>
              <a:rPr sz="2400" dirty="0"/>
              <a:t>Overall lower revenue and customer satisfaction.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271837"/>
            <a:ext cx="6571343" cy="530070"/>
          </a:xfrm>
        </p:spPr>
        <p:txBody>
          <a:bodyPr>
            <a:normAutofit fontScale="90000"/>
          </a:bodyPr>
          <a:lstStyle/>
          <a:p>
            <a:r>
              <a:rPr dirty="0"/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54" y="2079811"/>
            <a:ext cx="4509247" cy="4329953"/>
          </a:xfrm>
        </p:spPr>
        <p:txBody>
          <a:bodyPr>
            <a:noAutofit/>
          </a:bodyPr>
          <a:lstStyle/>
          <a:p>
            <a:r>
              <a:rPr sz="2200" dirty="0"/>
              <a:t>Customer-facing website for browsing menu and placing orders.</a:t>
            </a:r>
          </a:p>
          <a:p>
            <a:r>
              <a:rPr sz="2200" dirty="0"/>
              <a:t>Staff dashboard to view/manage orders in real time.</a:t>
            </a:r>
          </a:p>
          <a:p>
            <a:r>
              <a:rPr sz="2200" dirty="0"/>
              <a:t>Automatic inventory updates triggered by orders/admin changes.</a:t>
            </a:r>
          </a:p>
          <a:p>
            <a:r>
              <a:rPr sz="2200" dirty="0"/>
              <a:t>Saves time, reduces mistakes, and increases sales.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D0F5C07-8C6E-4571-AFAC-C3837FDD1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00593"/>
            <a:ext cx="4509246" cy="2951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181039"/>
            <a:ext cx="6571343" cy="587134"/>
          </a:xfrm>
        </p:spPr>
        <p:txBody>
          <a:bodyPr/>
          <a:lstStyle/>
          <a:p>
            <a:r>
              <a:rPr dirty="0"/>
              <a:t>Tools &amp;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793396"/>
          </a:xfrm>
        </p:spPr>
        <p:txBody>
          <a:bodyPr>
            <a:normAutofit/>
          </a:bodyPr>
          <a:lstStyle/>
          <a:p>
            <a:r>
              <a:rPr sz="2200" dirty="0"/>
              <a:t>Repository: GitHub – code, docs, presentations.</a:t>
            </a:r>
            <a:br>
              <a:rPr lang="en-US" sz="2200" dirty="0"/>
            </a:br>
            <a:endParaRPr sz="2200" dirty="0"/>
          </a:p>
          <a:p>
            <a:r>
              <a:rPr sz="2200" dirty="0"/>
              <a:t>Slides &amp; Visuals: PowerPoint/Google Slides.</a:t>
            </a:r>
            <a:br>
              <a:rPr lang="en-US" sz="2200" dirty="0"/>
            </a:br>
            <a:endParaRPr sz="2200" dirty="0"/>
          </a:p>
          <a:p>
            <a:r>
              <a:rPr sz="2200" dirty="0"/>
              <a:t>Tech Stack</a:t>
            </a:r>
            <a:r>
              <a:rPr lang="en-US" sz="2200" dirty="0"/>
              <a:t>:  Visual Studio Code.</a:t>
            </a:r>
            <a:br>
              <a:rPr lang="en-US" sz="2200" dirty="0"/>
            </a:br>
            <a:endParaRPr lang="en-US" sz="2200" dirty="0"/>
          </a:p>
          <a:p>
            <a:r>
              <a:rPr sz="2200" dirty="0"/>
              <a:t>Gantt Chart: Semester plan with milestones.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D28E61-DA40-47A1-8692-2AD0E9A94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922" y="1944016"/>
            <a:ext cx="744668" cy="7446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351BBEA-74CD-4105-ACCE-E053884D0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044" y="2864527"/>
            <a:ext cx="744668" cy="74466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9AEDA89-DDBE-4A03-A82C-BFD992B3A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044" y="3912431"/>
            <a:ext cx="741094" cy="744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Roles &amp; Tasks for Next Milestone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68551"/>
              </p:ext>
            </p:extLst>
          </p:nvPr>
        </p:nvGraphicFramePr>
        <p:xfrm>
          <a:off x="614362" y="2207110"/>
          <a:ext cx="8229600" cy="330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6546">
                <a:tc>
                  <a:txBody>
                    <a:bodyPr/>
                    <a:lstStyle/>
                    <a:p>
                      <a:r>
                        <a:rPr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Next Milestone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546">
                <a:tc>
                  <a:txBody>
                    <a:bodyPr/>
                    <a:lstStyle/>
                    <a:p>
                      <a:r>
                        <a:rPr dirty="0"/>
                        <a:t>[</a:t>
                      </a:r>
                      <a:r>
                        <a:rPr lang="en-US" dirty="0"/>
                        <a:t>ANDRES DURAN ARAUJO</a:t>
                      </a:r>
                      <a:r>
                        <a:rPr dirty="0"/>
                        <a:t>]</a:t>
                      </a:r>
                      <a:endParaRPr lang="en-US" dirty="0"/>
                    </a:p>
                    <a:p>
                      <a:r>
                        <a:rPr lang="en-US" dirty="0"/>
                        <a:t>[ERIC DAUGHERTY]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Frontend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Creation of the website. Design of the front.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546">
                <a:tc>
                  <a:txBody>
                    <a:bodyPr/>
                    <a:lstStyle/>
                    <a:p>
                      <a:r>
                        <a:rPr dirty="0"/>
                        <a:t>[</a:t>
                      </a:r>
                      <a:r>
                        <a:rPr lang="en-US" dirty="0"/>
                        <a:t>ALEJANDRO GONZALES</a:t>
                      </a:r>
                      <a:r>
                        <a:rPr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Backend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Refining the Database, and gathering information.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546">
                <a:tc>
                  <a:txBody>
                    <a:bodyPr/>
                    <a:lstStyle/>
                    <a:p>
                      <a:r>
                        <a:rPr dirty="0"/>
                        <a:t>[</a:t>
                      </a:r>
                      <a:r>
                        <a:rPr lang="en-US" dirty="0"/>
                        <a:t>GABRIEL MORALES</a:t>
                      </a:r>
                      <a:r>
                        <a:rPr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IT/Project Manager &amp; 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Create repo structure; task board; smoke test checklist.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Gantt Chart – Semester Plan</a:t>
            </a:r>
          </a:p>
        </p:txBody>
      </p:sp>
      <p:pic>
        <p:nvPicPr>
          <p:cNvPr id="3" name="Picture 2" descr="m1_gantt_fix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463040"/>
            <a:ext cx="8229600" cy="40691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187735"/>
            <a:ext cx="6571343" cy="587134"/>
          </a:xfrm>
        </p:spPr>
        <p:txBody>
          <a:bodyPr/>
          <a:lstStyle/>
          <a:p>
            <a:r>
              <a:rPr dirty="0"/>
              <a:t>Repository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 dirty="0"/>
              <a:t>GitHub Repository: </a:t>
            </a:r>
            <a:r>
              <a:rPr lang="en-US" sz="2000" dirty="0">
                <a:hlinkClick r:id="rId2"/>
              </a:rPr>
              <a:t>AndresDuran27/Group4-18558: Repository For the Group 4 on the SMALL BUSINESS ONLINE ORDERING &amp; INVETORY MANAGEMENT SYSTEM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This includes YouTube Link to the presentation, plus the document of our task and role in this project.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0F9616FF4C2B4C9C8B0EB32E1454A4" ma:contentTypeVersion="10" ma:contentTypeDescription="Create a new document." ma:contentTypeScope="" ma:versionID="e14d4a77708239bf13a7a49d0330be8d">
  <xsd:schema xmlns:xsd="http://www.w3.org/2001/XMLSchema" xmlns:xs="http://www.w3.org/2001/XMLSchema" xmlns:p="http://schemas.microsoft.com/office/2006/metadata/properties" xmlns:ns2="7788e157-2375-4c32-bb9e-188166d3ef14" targetNamespace="http://schemas.microsoft.com/office/2006/metadata/properties" ma:root="true" ma:fieldsID="142b0072be2ac9cfae24b28c61b9b87d" ns2:_="">
    <xsd:import namespace="7788e157-2375-4c32-bb9e-188166d3ef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88e157-2375-4c32-bb9e-188166d3e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2b6ac8f-c52f-4046-b455-8d0f67d565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88e157-2375-4c32-bb9e-188166d3ef1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538FB2A-15A9-4219-96AA-10BE298B1E4E}"/>
</file>

<file path=customXml/itemProps2.xml><?xml version="1.0" encoding="utf-8"?>
<ds:datastoreItem xmlns:ds="http://schemas.openxmlformats.org/officeDocument/2006/customXml" ds:itemID="{4D99FE21-C596-46FB-ACC2-DEAAA7326D38}"/>
</file>

<file path=customXml/itemProps3.xml><?xml version="1.0" encoding="utf-8"?>
<ds:datastoreItem xmlns:ds="http://schemas.openxmlformats.org/officeDocument/2006/customXml" ds:itemID="{DCD6C59E-EA11-405C-93F0-D831A02BE52D}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251</TotalTime>
  <Words>321</Words>
  <Application>Microsoft Office PowerPoint</Application>
  <PresentationFormat>Presentación en pantalla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Galería</vt:lpstr>
      <vt:lpstr>Small Business Online Ordering &amp; Inventory Management System</vt:lpstr>
      <vt:lpstr>Business Overview – Sunrise Café (Fictional)</vt:lpstr>
      <vt:lpstr>The Problem</vt:lpstr>
      <vt:lpstr>Our Solution</vt:lpstr>
      <vt:lpstr>Tools &amp; Project Management</vt:lpstr>
      <vt:lpstr>Roles &amp; Tasks for Next Milestone</vt:lpstr>
      <vt:lpstr>Gantt Chart – Semester Plan</vt:lpstr>
      <vt:lpstr>Repository Github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Business Online Ordering &amp; Inventory Management System</dc:title>
  <dc:subject/>
  <dc:creator>Andres Duran</dc:creator>
  <cp:keywords/>
  <dc:description>generated using python-pptx</dc:description>
  <cp:lastModifiedBy>Andres Duran</cp:lastModifiedBy>
  <cp:revision>19</cp:revision>
  <dcterms:created xsi:type="dcterms:W3CDTF">2013-01-27T09:14:16Z</dcterms:created>
  <dcterms:modified xsi:type="dcterms:W3CDTF">2025-09-04T16:25:31Z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0x010100BF0F9616FF4C2B4C9C8B0EB32E1454A4</vt:lpwstr>
  </property>
</Properties>
</file>