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3" r:id="rId9"/>
    <p:sldId id="270" r:id="rId10"/>
    <p:sldId id="258" r:id="rId11"/>
    <p:sldId id="264" r:id="rId12"/>
    <p:sldId id="259" r:id="rId13"/>
    <p:sldId id="260" r:id="rId14"/>
    <p:sldId id="261" r:id="rId15"/>
    <p:sldId id="271" r:id="rId16"/>
    <p:sldId id="272" r:id="rId17"/>
    <p:sldId id="263" r:id="rId18"/>
    <p:sldId id="262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B70B3-1CC9-4D9A-81E1-05BA267A1859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60436-DED7-415E-AF52-E7915D5BC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310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AFF52-FE1C-4731-BDD7-4E4E42378759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5E5AC-F1EA-4696-9063-E81B43436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1996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808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7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Уравнение касательной к функции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711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Угловой</a:t>
            </a:r>
            <a:r>
              <a:rPr lang="ru-RU" baseline="0" dirty="0" smtClean="0"/>
              <a:t> коэффициент касательных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331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Расстояние между двумя точками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1054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Уравнение касательной к функции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505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Угловой</a:t>
            </a:r>
            <a:r>
              <a:rPr lang="ru-RU" baseline="0" dirty="0" smtClean="0"/>
              <a:t> коэффициент касательных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8883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Расстояние между двумя точками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164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92EB8-487E-4E1A-AB82-28EC4767AFE4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8F4D-76B2-4F00-BBB8-134F30F2A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94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443D-9E42-4BA5-85BF-7E15C9C7BA90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8F4D-76B2-4F00-BBB8-134F30F2A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6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C74-F484-4905-88C1-973806308581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8F4D-76B2-4F00-BBB8-134F30F2A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43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0F0E-30A4-408C-AB06-900013520265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8F4D-76B2-4F00-BBB8-134F30F2A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13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3C5F9-BF21-48A6-9CA2-0C8E4C09657C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8F4D-76B2-4F00-BBB8-134F30F2A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66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93CD-530F-4CCA-BB43-96EF922127C7}" type="datetime1">
              <a:rPr lang="ru-RU" smtClean="0"/>
              <a:t>16.06.2021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8F4D-76B2-4F00-BBB8-134F30F2A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7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E295-1565-457F-96DB-0AE40FF951CE}" type="datetime1">
              <a:rPr lang="ru-RU" smtClean="0"/>
              <a:t>16.06.2021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8F4D-76B2-4F00-BBB8-134F30F2A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00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F474-AFA6-4665-AE92-2FE686DE30DC}" type="datetime1">
              <a:rPr lang="ru-RU" smtClean="0"/>
              <a:t>16.06.2021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8F4D-76B2-4F00-BBB8-134F30F2A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44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D0CA-3B83-4E46-9F63-11FAA39B4DE6}" type="datetime1">
              <a:rPr lang="ru-RU" smtClean="0"/>
              <a:t>16.06.2021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8F4D-76B2-4F00-BBB8-134F30F2A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84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7CE6-9C5C-49A6-92CF-36C66A23682C}" type="datetime1">
              <a:rPr lang="ru-RU" smtClean="0"/>
              <a:t>16.06.2021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8F4D-76B2-4F00-BBB8-134F30F2A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73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058F0-BD16-40D7-A497-4381DE5FCB3D}" type="datetime1">
              <a:rPr lang="ru-RU" smtClean="0"/>
              <a:t>16.06.2021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8F4D-76B2-4F00-BBB8-134F30F2A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17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EB780-F161-479C-A520-5EAE89090709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F8F4D-76B2-4F00-BBB8-134F30F2A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6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6067" y="2217430"/>
            <a:ext cx="9144000" cy="706438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Отчет о решении задачи в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Maple V Release 4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410699" y="4132979"/>
            <a:ext cx="2418735" cy="881472"/>
          </a:xfrm>
        </p:spPr>
        <p:txBody>
          <a:bodyPr>
            <a:normAutofit/>
          </a:bodyPr>
          <a:lstStyle/>
          <a:p>
            <a:pPr algn="l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Выполнил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Нестеров Г.А.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3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6256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 задачи для первой пары кривых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54" y="2097856"/>
            <a:ext cx="6608691" cy="2134931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8F4D-76B2-4F00-BBB8-134F30F2AB9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95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6256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 задачи для первой пары кривых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50" y="907000"/>
            <a:ext cx="10141455" cy="1894401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8F4D-76B2-4F00-BBB8-134F30F2AB95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454" y="2801401"/>
            <a:ext cx="8648700" cy="30003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2377" y="5946775"/>
            <a:ext cx="22955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6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6256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 задачи для первой пары кривых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8F4D-76B2-4F00-BBB8-134F30F2AB95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893" y="1670367"/>
            <a:ext cx="8152707" cy="423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8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6256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 задачи для первой пары кривых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143433" y="619432"/>
            <a:ext cx="10515600" cy="726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 условию перпендикулярности касательных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8F4D-76B2-4F00-BBB8-134F30F2AB95}" type="slidenum">
              <a:rPr lang="ru-RU" smtClean="0"/>
              <a:t>13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497" y="1164969"/>
            <a:ext cx="953452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6256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 задачи для первой пары кривых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8F4D-76B2-4F00-BBB8-134F30F2AB95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844" y="5305330"/>
            <a:ext cx="4628220" cy="94432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848" y="4164438"/>
            <a:ext cx="8935156" cy="98763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75" y="974152"/>
            <a:ext cx="98774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8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6256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 задачи для первой пары кривых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8F4D-76B2-4F00-BBB8-134F30F2AB95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313" y="657625"/>
            <a:ext cx="7107911" cy="606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8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6256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 задачи для первой пары кривых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8F4D-76B2-4F00-BBB8-134F30F2AB95}" type="slidenum">
              <a:rPr lang="ru-RU" smtClean="0"/>
              <a:t>16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05" y="720623"/>
            <a:ext cx="5522595" cy="564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6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6256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 задачи для первой пары кривых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6787" y="2861187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Ответ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Длина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PQ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расстояние между кривыми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равна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1.799416763 – 2.677229447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</a:p>
          <a:p>
            <a:pPr algn="ctr"/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Нет решений в действительных числах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8F4D-76B2-4F00-BBB8-134F30F2AB9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33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6067" y="2217430"/>
            <a:ext cx="9144000" cy="706438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8F4D-76B2-4F00-BBB8-134F30F2AB9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21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6256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Условия задачи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05" y="914400"/>
            <a:ext cx="10277240" cy="5176684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8F4D-76B2-4F00-BBB8-134F30F2AB9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97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6256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 задачи для второй пары кривых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892" y="1807145"/>
            <a:ext cx="6608691" cy="3074573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8F4D-76B2-4F00-BBB8-134F30F2AB9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55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6256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 задачи для второй пары кривых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50" y="907000"/>
            <a:ext cx="10141455" cy="189440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452" y="2621116"/>
            <a:ext cx="8177849" cy="3506378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8F4D-76B2-4F00-BBB8-134F30F2AB9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59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6256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 задачи для второй пары кривых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638" y="726256"/>
            <a:ext cx="1667073" cy="114247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211" y="2053611"/>
            <a:ext cx="8543926" cy="461010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8F4D-76B2-4F00-BBB8-134F30F2AB9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89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6256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 задачи для второй пары кривых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143433" y="619432"/>
            <a:ext cx="10515600" cy="726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 условию перпендикулярности касательных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144" y="1345688"/>
            <a:ext cx="8220075" cy="520065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8F4D-76B2-4F00-BBB8-134F30F2AB9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7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6256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 задачи для второй пары кривых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02" y="1507920"/>
            <a:ext cx="10941681" cy="3078828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8F4D-76B2-4F00-BBB8-134F30F2AB95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8067" y="5141283"/>
            <a:ext cx="42481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6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6256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 задачи для второй пары кривых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8F4D-76B2-4F00-BBB8-134F30F2AB95}" type="slidenum">
              <a:rPr lang="ru-RU" smtClean="0"/>
              <a:t>8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267" y="1034640"/>
            <a:ext cx="7565771" cy="501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0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6256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 задачи для второй пары кривых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6787" y="2861187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Ответ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Длина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PQ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расстояние между кривыми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равна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.06470930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8F4D-76B2-4F00-BBB8-134F30F2AB9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84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205</Words>
  <Application>Microsoft Office PowerPoint</Application>
  <PresentationFormat>Широкоэкранный</PresentationFormat>
  <Paragraphs>48</Paragraphs>
  <Slides>18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Отчет о решении задачи в Maple V Release 4</vt:lpstr>
      <vt:lpstr>Условия задачи:</vt:lpstr>
      <vt:lpstr>Решение задачи для второй пары кривых:</vt:lpstr>
      <vt:lpstr>Решение задачи для второй пары кривых:</vt:lpstr>
      <vt:lpstr>Решение задачи для второй пары кривых:</vt:lpstr>
      <vt:lpstr>Решение задачи для второй пары кривых:</vt:lpstr>
      <vt:lpstr>Решение задачи для второй пары кривых:</vt:lpstr>
      <vt:lpstr>Решение задачи для второй пары кривых:</vt:lpstr>
      <vt:lpstr>Решение задачи для второй пары кривых:</vt:lpstr>
      <vt:lpstr>Решение задачи для первой пары кривых:</vt:lpstr>
      <vt:lpstr>Решение задачи для первой пары кривых:</vt:lpstr>
      <vt:lpstr>Решение задачи для первой пары кривых:</vt:lpstr>
      <vt:lpstr>Решение задачи для первой пары кривых:</vt:lpstr>
      <vt:lpstr>Решение задачи для первой пары кривых:</vt:lpstr>
      <vt:lpstr>Решение задачи для первой пары кривых:</vt:lpstr>
      <vt:lpstr>Решение задачи для первой пары кривых:</vt:lpstr>
      <vt:lpstr>Решение задачи для первой пары кривых: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о решении задачи в Maple V Release 4</dc:title>
  <dc:creator>Учетная запись Майкрософт</dc:creator>
  <cp:lastModifiedBy>Учетная запись Майкрософт</cp:lastModifiedBy>
  <cp:revision>15</cp:revision>
  <dcterms:created xsi:type="dcterms:W3CDTF">2021-06-06T10:59:02Z</dcterms:created>
  <dcterms:modified xsi:type="dcterms:W3CDTF">2021-06-16T12:36:53Z</dcterms:modified>
</cp:coreProperties>
</file>