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0937A-F8A9-4EE6-A5DB-7909599BEA00}" v="151" dt="2023-01-16T10:25:17.556"/>
    <p1510:client id="{9A9D7C78-64E3-042F-1DA1-49837787A2ED}" v="1" dt="2023-01-16T10:14:33.738"/>
    <p1510:client id="{C3C32B0D-6BEC-49BD-A122-3B89965F1274}" v="374" dt="2023-01-16T09:48:47.110"/>
    <p1510:client id="{E952EBB8-98F4-A5F5-2A13-2A68F567765E}" v="237" dt="2023-01-16T10:13:24.504"/>
    <p1510:client id="{EE2FCB64-255C-455A-DCFB-D9C1D4EE22A9}" v="60" dt="2023-01-16T10:21:4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61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9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4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4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9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47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87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6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2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6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4C3E8-2061-49B0-9E36-3621C7BBB11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F124A-CCAC-47DF-B1AA-BC56B4F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86576" y="1292246"/>
            <a:ext cx="8165206" cy="3940935"/>
            <a:chOff x="1931831" y="1545465"/>
            <a:chExt cx="8165206" cy="3940935"/>
          </a:xfrm>
        </p:grpSpPr>
        <p:sp>
          <p:nvSpPr>
            <p:cNvPr id="4" name="Rectangle 3"/>
            <p:cNvSpPr/>
            <p:nvPr/>
          </p:nvSpPr>
          <p:spPr>
            <a:xfrm>
              <a:off x="1931831" y="1545465"/>
              <a:ext cx="8165206" cy="3940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7820" y="2189407"/>
              <a:ext cx="6993228" cy="7598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000"/>
                <a:t>What is Personal Development?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7820" y="3176252"/>
              <a:ext cx="6993228" cy="17032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Personal development is looking inward and focusing on ways to better yourself. Personal development increases your self-awareness, your self-esteem, increases your skills, and fulfills your aspirations.  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311758" y="6426558"/>
            <a:ext cx="7405352" cy="289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Kaung Myat Thu,Aung Kyaw Htay,Pyae Phyo Maung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311758" y="6571444"/>
            <a:ext cx="1307205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409904" y="6598811"/>
            <a:ext cx="1280160" cy="0"/>
          </a:xfrm>
          <a:prstGeom prst="line">
            <a:avLst/>
          </a:prstGeom>
          <a:ln>
            <a:headEnd w="lg" len="med"/>
            <a:tailEnd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63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533379" y="2107429"/>
            <a:ext cx="5416061" cy="81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Identify areas where you’d like to improve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33379" y="3403761"/>
            <a:ext cx="4163333" cy="930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Your personal goal 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Where you want to improve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55EDAA45-24CB-B6EF-946C-884B8D486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24" y="581449"/>
            <a:ext cx="2966720" cy="42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08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218628" y="1770205"/>
            <a:ext cx="5459193" cy="1210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000" b="1" dirty="0">
                <a:solidFill>
                  <a:schemeClr val="tx1"/>
                </a:solidFill>
                <a:ea typeface="+mn-lt"/>
                <a:cs typeface="+mn-lt"/>
              </a:rPr>
              <a:t>Work with a coach or mentor to assemble a </a:t>
            </a:r>
            <a:r>
              <a:rPr lang="en-US" sz="3000" b="1" dirty="0" smtClean="0">
                <a:solidFill>
                  <a:schemeClr val="tx1"/>
                </a:solidFill>
                <a:ea typeface="+mn-lt"/>
                <a:cs typeface="+mn-lt"/>
              </a:rPr>
              <a:t>plan</a:t>
            </a:r>
            <a:endParaRPr lang="en-US" sz="30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8628" y="2862053"/>
            <a:ext cx="3493463" cy="130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+mn-lt"/>
                <a:cs typeface="+mn-lt"/>
              </a:rPr>
              <a:t>train with life coach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ea typeface="+mn-lt"/>
                <a:cs typeface="+mn-lt"/>
              </a:rPr>
              <a:t>Why should we train?</a:t>
            </a: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D5F58E4-F157-498C-E2EB-F0667F73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57" y="822293"/>
            <a:ext cx="4764254" cy="330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67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030173" y="1845605"/>
            <a:ext cx="6120550" cy="1486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000" b="1" dirty="0">
                <a:solidFill>
                  <a:schemeClr val="tx1"/>
                </a:solidFill>
                <a:cs typeface="Calibri"/>
              </a:rPr>
              <a:t>Structure your personal development goals </a:t>
            </a:r>
            <a:endParaRPr lang="en-US" sz="30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0173" y="3166681"/>
            <a:ext cx="5745156" cy="1341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Plans of each your personal goals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Building new </a:t>
            </a:r>
            <a:r>
              <a:rPr lang="en-US" sz="2400" dirty="0" smtClean="0">
                <a:solidFill>
                  <a:schemeClr val="tx1"/>
                </a:solidFill>
                <a:cs typeface="Calibri"/>
              </a:rPr>
              <a:t>habits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5" name="Picture 5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B2006AB8-8787-729B-7E39-5FE4E88A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956" y="1058032"/>
            <a:ext cx="2856727" cy="44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34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1130815" y="2800004"/>
            <a:ext cx="4724365" cy="1826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Require integrity.</a:t>
            </a:r>
            <a:endParaRPr lang="en-US" dirty="0"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Accept your saturation.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Take feedback from friends and families for your goals.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</a:pPr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ADEA5F-193D-0792-A300-AE64969C7D10}"/>
              </a:ext>
            </a:extLst>
          </p:cNvPr>
          <p:cNvSpPr/>
          <p:nvPr/>
        </p:nvSpPr>
        <p:spPr>
          <a:xfrm>
            <a:off x="1130815" y="897273"/>
            <a:ext cx="5071003" cy="1491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30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3000" b="1">
              <a:solidFill>
                <a:schemeClr val="tx1"/>
              </a:solidFill>
              <a:cs typeface="Calibri" panose="020F0502020204030204"/>
            </a:endParaRPr>
          </a:p>
          <a:p>
            <a:endParaRPr lang="en-US" sz="3000" b="1">
              <a:solidFill>
                <a:schemeClr val="tx1"/>
              </a:solidFill>
              <a:cs typeface="Calibri" panose="020F0502020204030204"/>
            </a:endParaRPr>
          </a:p>
          <a:p>
            <a:r>
              <a:rPr lang="en-US" sz="3000" b="1">
                <a:solidFill>
                  <a:schemeClr val="tx1"/>
                </a:solidFill>
              </a:rPr>
              <a:t>Be honest and aware of your progress </a:t>
            </a:r>
            <a:endParaRPr lang="en-US" sz="3000">
              <a:solidFill>
                <a:schemeClr val="tx1"/>
              </a:solidFill>
              <a:cs typeface="Calibri"/>
            </a:endParaRPr>
          </a:p>
          <a:p>
            <a:endParaRPr lang="en-US" sz="3000">
              <a:solidFill>
                <a:schemeClr val="tx1"/>
              </a:solidFill>
              <a:cs typeface="Calibri"/>
            </a:endParaRPr>
          </a:p>
          <a:p>
            <a:endParaRPr lang="en-US" sz="3000" b="1">
              <a:solidFill>
                <a:schemeClr val="tx1"/>
              </a:solidFill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472" y="352460"/>
            <a:ext cx="4895088" cy="48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47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126593" y="1559392"/>
            <a:ext cx="4984739" cy="939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3000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3000" b="1" dirty="0" smtClean="0">
                <a:solidFill>
                  <a:schemeClr val="tx1"/>
                </a:solidFill>
              </a:rPr>
              <a:t>Find </a:t>
            </a:r>
            <a:r>
              <a:rPr lang="en-US" sz="3000" b="1" dirty="0">
                <a:solidFill>
                  <a:schemeClr val="tx1"/>
                </a:solidFill>
              </a:rPr>
              <a:t>an accountability buddy </a:t>
            </a:r>
          </a:p>
          <a:p>
            <a:endParaRPr lang="en-US" sz="30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6593" y="2643454"/>
            <a:ext cx="5745156" cy="1048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May be old friends or new friends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To support each our </a:t>
            </a:r>
            <a:r>
              <a:rPr lang="en-US" sz="2400" dirty="0" smtClean="0">
                <a:solidFill>
                  <a:schemeClr val="tx1"/>
                </a:solidFill>
                <a:cs typeface="Calibri"/>
              </a:rPr>
              <a:t>goals</a:t>
            </a:r>
            <a:endParaRPr lang="en-US" sz="24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C02A8F-32FB-CBE5-7133-E7696C88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49" y="1036912"/>
            <a:ext cx="3535680" cy="35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23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E90F65-F474-4755-D7F4-7295A6B53E1B}"/>
              </a:ext>
            </a:extLst>
          </p:cNvPr>
          <p:cNvSpPr/>
          <p:nvPr/>
        </p:nvSpPr>
        <p:spPr>
          <a:xfrm>
            <a:off x="2979419" y="2136140"/>
            <a:ext cx="6238240" cy="2580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ea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05631" y="3566160"/>
            <a:ext cx="5385816" cy="713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“Opportunities don't happen, you create them.”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5359" y="2679192"/>
            <a:ext cx="5166360" cy="8869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Thank you for your attention!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1253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86576" y="1292246"/>
            <a:ext cx="8165206" cy="3940935"/>
            <a:chOff x="1931831" y="1545465"/>
            <a:chExt cx="8165206" cy="3940935"/>
          </a:xfrm>
        </p:grpSpPr>
        <p:sp>
          <p:nvSpPr>
            <p:cNvPr id="4" name="Rectangle 3"/>
            <p:cNvSpPr/>
            <p:nvPr/>
          </p:nvSpPr>
          <p:spPr>
            <a:xfrm>
              <a:off x="1931831" y="1545465"/>
              <a:ext cx="8165206" cy="3940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7820" y="2189407"/>
              <a:ext cx="6993228" cy="7598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000" b="1"/>
                <a:t>5 areas of personal development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7820" y="3176252"/>
              <a:ext cx="6993228" cy="19865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Mental 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Social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Spiritual 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Emotional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Physical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196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296774" y="1980026"/>
            <a:ext cx="1392701" cy="81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tx1"/>
                </a:solidFill>
              </a:rPr>
              <a:t>Mental</a:t>
            </a:r>
            <a:r>
              <a:rPr lang="en-US" b="1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6774" y="2792436"/>
            <a:ext cx="5184440" cy="142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Exercise Your Brain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Staying Mentally Fit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94" y="759654"/>
            <a:ext cx="4805631" cy="40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82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424790" y="2168534"/>
            <a:ext cx="1392701" cy="81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tx1"/>
                </a:solidFill>
              </a:rPr>
              <a:t>Social</a:t>
            </a:r>
            <a:r>
              <a:rPr lang="en-US" b="1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4790" y="2792436"/>
            <a:ext cx="3330090" cy="142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Social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Communication Skills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81" y="1244809"/>
            <a:ext cx="4653645" cy="34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4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473343" y="2131958"/>
            <a:ext cx="1753805" cy="81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tx1"/>
                </a:solidFill>
              </a:rPr>
              <a:t>Spiritual</a:t>
            </a:r>
            <a:r>
              <a:rPr lang="en-US" b="1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3343" y="2792436"/>
            <a:ext cx="5184440" cy="1275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Meditation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Trying to know yourself</a:t>
            </a:r>
          </a:p>
        </p:txBody>
      </p:sp>
      <p:pic>
        <p:nvPicPr>
          <p:cNvPr id="6" name="Picture 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40B0D01C-1061-6E8F-7BDA-E1EAEBF6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984" y="828895"/>
            <a:ext cx="5069840" cy="39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0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628088" y="2095382"/>
            <a:ext cx="1908550" cy="81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>
                <a:solidFill>
                  <a:schemeClr val="tx1"/>
                </a:solidFill>
              </a:rPr>
              <a:t>Emotional</a:t>
            </a:r>
            <a:r>
              <a:rPr lang="en-US" b="1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8088" y="2792436"/>
            <a:ext cx="3355392" cy="1275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Emotional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Your own inner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81" y="631953"/>
            <a:ext cx="5250653" cy="39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77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11758" y="1976510"/>
            <a:ext cx="1908550" cy="81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>
                <a:solidFill>
                  <a:schemeClr val="tx1"/>
                </a:solidFill>
              </a:rPr>
              <a:t>Physical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1758" y="2792436"/>
            <a:ext cx="5184440" cy="1275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Physical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Work out 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52FEFD4-2E66-9BAA-7D42-3CFA11AA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054662"/>
            <a:ext cx="51816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86576" y="1179704"/>
            <a:ext cx="8165206" cy="3940935"/>
            <a:chOff x="1931831" y="1432923"/>
            <a:chExt cx="8165206" cy="3940935"/>
          </a:xfrm>
        </p:grpSpPr>
        <p:sp>
          <p:nvSpPr>
            <p:cNvPr id="4" name="Rectangle 3"/>
            <p:cNvSpPr/>
            <p:nvPr/>
          </p:nvSpPr>
          <p:spPr>
            <a:xfrm>
              <a:off x="1931831" y="1432923"/>
              <a:ext cx="8165206" cy="3940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17820" y="2020089"/>
              <a:ext cx="6993228" cy="7598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/>
                <a:t>The </a:t>
              </a:r>
              <a:r>
                <a:rPr lang="en-US" sz="3000" b="1"/>
                <a:t>benefits</a:t>
              </a:r>
              <a:r>
                <a:rPr lang="en-US" sz="3200" b="1"/>
                <a:t> of personal development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7820" y="3176252"/>
              <a:ext cx="6993228" cy="19865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Increased self-awareness and self-esteem.  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Increased mental fitness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Greater resilience 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More knowledge and learned skills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Improved personal and professional relationships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5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86576" y="1179704"/>
            <a:ext cx="8165206" cy="4236358"/>
            <a:chOff x="1931831" y="1432923"/>
            <a:chExt cx="8165206" cy="3940935"/>
          </a:xfrm>
        </p:grpSpPr>
        <p:sp>
          <p:nvSpPr>
            <p:cNvPr id="4" name="Rectangle 3"/>
            <p:cNvSpPr/>
            <p:nvPr/>
          </p:nvSpPr>
          <p:spPr>
            <a:xfrm>
              <a:off x="1931831" y="1432923"/>
              <a:ext cx="8165206" cy="394093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9007" y="1757273"/>
              <a:ext cx="7579217" cy="7598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sz="3000" b="1"/>
                <a:t>5 steps to developing a personal development plan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7820" y="3501602"/>
              <a:ext cx="6993228" cy="156151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Identify areas where you’d like to improve  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Work with a coach or mentor to assemble a plan</a:t>
              </a:r>
              <a:endParaRPr lang="en-US" sz="2400" b="1">
                <a:cs typeface="Calibri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Structure your personal development goals  </a:t>
              </a:r>
              <a:endParaRPr lang="en-US" sz="2400" b="1">
                <a:cs typeface="Calibri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Find an accountability buddy </a:t>
              </a:r>
              <a:endParaRPr lang="en-US" sz="2400" b="1">
                <a:cs typeface="Calibri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/>
                <a:t>Be honest and aware of your progress</a:t>
              </a:r>
              <a:endParaRPr lang="en-US" sz="2400" b="1">
                <a:cs typeface="Calibri"/>
              </a:endParaRPr>
            </a:p>
            <a:p>
              <a:endParaRPr lang="en-US" sz="2400" b="1">
                <a:cs typeface="Calibri"/>
              </a:endParaRPr>
            </a:p>
            <a:p>
              <a:endParaRPr lang="en-US" sz="2400" b="1"/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11758" y="6426558"/>
            <a:ext cx="7405352" cy="289775"/>
            <a:chOff x="2311758" y="6426558"/>
            <a:chExt cx="7405352" cy="289775"/>
          </a:xfrm>
        </p:grpSpPr>
        <p:sp>
          <p:nvSpPr>
            <p:cNvPr id="7" name="Rectangle 6"/>
            <p:cNvSpPr/>
            <p:nvPr/>
          </p:nvSpPr>
          <p:spPr>
            <a:xfrm>
              <a:off x="2311758" y="6426558"/>
              <a:ext cx="7405352" cy="289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Kaung Myat Thu,Aung Kyaw Htay,Pyae Phyo Maung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2311758" y="6571444"/>
              <a:ext cx="1307205" cy="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8409904" y="6598811"/>
              <a:ext cx="1280160" cy="0"/>
            </a:xfrm>
            <a:prstGeom prst="line">
              <a:avLst/>
            </a:prstGeom>
            <a:ln>
              <a:headEnd w="lg" len="med"/>
              <a:tailEnd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69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368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Mg Kaung Myat Thu</cp:lastModifiedBy>
  <cp:revision>146</cp:revision>
  <dcterms:created xsi:type="dcterms:W3CDTF">2022-11-28T20:09:05Z</dcterms:created>
  <dcterms:modified xsi:type="dcterms:W3CDTF">2023-01-18T00:02:54Z</dcterms:modified>
</cp:coreProperties>
</file>