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F1FE3-C5C9-2DAD-6EE7-F74F3FA0E9C4}" v="2048" dt="2022-06-06T02:19:05.352"/>
    <p1510:client id="{9C911306-9B14-231B-42D4-3FD4577F902A}" v="92" dt="2022-06-04T03:32:41.896"/>
    <p1510:client id="{DC82A02E-E4DC-620A-7566-D0E154D00B63}" v="1573" dt="2022-06-05T15:49:24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89D75-9FF9-41B6-B66B-58E2674660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B724AE-CC11-4EB2-8811-70E917079008}">
      <dgm:prSet/>
      <dgm:spPr/>
      <dgm:t>
        <a:bodyPr/>
        <a:lstStyle/>
        <a:p>
          <a:r>
            <a:rPr lang="en-US" dirty="0"/>
            <a:t>Who are bound to take part in this Kurukshetra.</a:t>
          </a:r>
        </a:p>
      </dgm:t>
    </dgm:pt>
    <dgm:pt modelId="{EDAC3E10-D025-4A6F-B82E-18855F026CD7}" type="parTrans" cxnId="{41E2C954-EBD0-4E1E-8EEA-D968C07ACB18}">
      <dgm:prSet/>
      <dgm:spPr/>
      <dgm:t>
        <a:bodyPr/>
        <a:lstStyle/>
        <a:p>
          <a:endParaRPr lang="en-US"/>
        </a:p>
      </dgm:t>
    </dgm:pt>
    <dgm:pt modelId="{68B4AFA1-95A2-4158-A4D6-D1EF94AA3F74}" type="sibTrans" cxnId="{41E2C954-EBD0-4E1E-8EEA-D968C07ACB18}">
      <dgm:prSet/>
      <dgm:spPr/>
      <dgm:t>
        <a:bodyPr/>
        <a:lstStyle/>
        <a:p>
          <a:endParaRPr lang="en-US"/>
        </a:p>
      </dgm:t>
    </dgm:pt>
    <dgm:pt modelId="{49621A0F-8DD2-431F-8E94-F52AE6A83923}">
      <dgm:prSet/>
      <dgm:spPr/>
      <dgm:t>
        <a:bodyPr/>
        <a:lstStyle/>
        <a:p>
          <a:r>
            <a:rPr lang="en-US" dirty="0"/>
            <a:t>Who are in dilemma what is happening here?</a:t>
          </a:r>
        </a:p>
      </dgm:t>
    </dgm:pt>
    <dgm:pt modelId="{F76F1218-59FC-47CE-9791-B28F0FCE80EF}" type="parTrans" cxnId="{3C083855-27FA-47FF-A952-3928933005C3}">
      <dgm:prSet/>
      <dgm:spPr/>
      <dgm:t>
        <a:bodyPr/>
        <a:lstStyle/>
        <a:p>
          <a:endParaRPr lang="en-US"/>
        </a:p>
      </dgm:t>
    </dgm:pt>
    <dgm:pt modelId="{715E8167-3B9A-4517-A27D-A14CDA4689FC}" type="sibTrans" cxnId="{3C083855-27FA-47FF-A952-3928933005C3}">
      <dgm:prSet/>
      <dgm:spPr/>
      <dgm:t>
        <a:bodyPr/>
        <a:lstStyle/>
        <a:p>
          <a:endParaRPr lang="en-US"/>
        </a:p>
      </dgm:t>
    </dgm:pt>
    <dgm:pt modelId="{915882CC-DB1F-48C6-A414-50653A737789}">
      <dgm:prSet/>
      <dgm:spPr/>
      <dgm:t>
        <a:bodyPr/>
        <a:lstStyle/>
        <a:p>
          <a:r>
            <a:rPr lang="en-US" dirty="0"/>
            <a:t>Who just wants to </a:t>
          </a:r>
          <a:r>
            <a:rPr lang="en-US" dirty="0">
              <a:latin typeface="Seaford"/>
            </a:rPr>
            <a:t>explore</a:t>
          </a:r>
          <a:r>
            <a:rPr lang="en-US" dirty="0"/>
            <a:t>?</a:t>
          </a:r>
        </a:p>
      </dgm:t>
    </dgm:pt>
    <dgm:pt modelId="{D04CE906-16F4-4695-A122-EB7F1E07BB16}" type="parTrans" cxnId="{624A3A58-4234-4967-B4A2-F30CC27BC5C2}">
      <dgm:prSet/>
      <dgm:spPr/>
      <dgm:t>
        <a:bodyPr/>
        <a:lstStyle/>
        <a:p>
          <a:endParaRPr lang="en-US"/>
        </a:p>
      </dgm:t>
    </dgm:pt>
    <dgm:pt modelId="{140BD2C0-BADA-4CDF-8C7C-A7A22AD600B4}" type="sibTrans" cxnId="{624A3A58-4234-4967-B4A2-F30CC27BC5C2}">
      <dgm:prSet/>
      <dgm:spPr/>
      <dgm:t>
        <a:bodyPr/>
        <a:lstStyle/>
        <a:p>
          <a:endParaRPr lang="en-US"/>
        </a:p>
      </dgm:t>
    </dgm:pt>
    <dgm:pt modelId="{0E7D173D-78EA-45CC-BA91-84E5DCBD3101}" type="pres">
      <dgm:prSet presAssocID="{53689D75-9FF9-41B6-B66B-58E26746606E}" presName="root" presStyleCnt="0">
        <dgm:presLayoutVars>
          <dgm:dir/>
          <dgm:resizeHandles val="exact"/>
        </dgm:presLayoutVars>
      </dgm:prSet>
      <dgm:spPr/>
    </dgm:pt>
    <dgm:pt modelId="{230288D0-C63A-425E-AB52-5DF549F29724}" type="pres">
      <dgm:prSet presAssocID="{B0B724AE-CC11-4EB2-8811-70E917079008}" presName="compNode" presStyleCnt="0"/>
      <dgm:spPr/>
    </dgm:pt>
    <dgm:pt modelId="{294A29B1-25AE-4CF1-AE18-4CAD622E4524}" type="pres">
      <dgm:prSet presAssocID="{B0B724AE-CC11-4EB2-8811-70E917079008}" presName="bgRect" presStyleLbl="bgShp" presStyleIdx="0" presStyleCnt="3"/>
      <dgm:spPr/>
    </dgm:pt>
    <dgm:pt modelId="{9AC63251-0495-4248-9C35-A935C956134E}" type="pres">
      <dgm:prSet presAssocID="{B0B724AE-CC11-4EB2-8811-70E9170790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6586B0CE-F838-4796-898A-FC32173CEBAE}" type="pres">
      <dgm:prSet presAssocID="{B0B724AE-CC11-4EB2-8811-70E917079008}" presName="spaceRect" presStyleCnt="0"/>
      <dgm:spPr/>
    </dgm:pt>
    <dgm:pt modelId="{A0179AB9-E87F-4F3E-8D43-F5AD3761DCE2}" type="pres">
      <dgm:prSet presAssocID="{B0B724AE-CC11-4EB2-8811-70E917079008}" presName="parTx" presStyleLbl="revTx" presStyleIdx="0" presStyleCnt="3">
        <dgm:presLayoutVars>
          <dgm:chMax val="0"/>
          <dgm:chPref val="0"/>
        </dgm:presLayoutVars>
      </dgm:prSet>
      <dgm:spPr/>
    </dgm:pt>
    <dgm:pt modelId="{26F991CD-4CE8-4DDA-81F9-78112979AF95}" type="pres">
      <dgm:prSet presAssocID="{68B4AFA1-95A2-4158-A4D6-D1EF94AA3F74}" presName="sibTrans" presStyleCnt="0"/>
      <dgm:spPr/>
    </dgm:pt>
    <dgm:pt modelId="{F186B52D-2E49-4221-B048-1C5EB10A3019}" type="pres">
      <dgm:prSet presAssocID="{49621A0F-8DD2-431F-8E94-F52AE6A83923}" presName="compNode" presStyleCnt="0"/>
      <dgm:spPr/>
    </dgm:pt>
    <dgm:pt modelId="{9FC6ADCE-1758-4BBF-B006-30B70E90E3EA}" type="pres">
      <dgm:prSet presAssocID="{49621A0F-8DD2-431F-8E94-F52AE6A83923}" presName="bgRect" presStyleLbl="bgShp" presStyleIdx="1" presStyleCnt="3"/>
      <dgm:spPr/>
    </dgm:pt>
    <dgm:pt modelId="{61F6E2C6-D03A-41AA-A935-3E6B290DCD05}" type="pres">
      <dgm:prSet presAssocID="{49621A0F-8DD2-431F-8E94-F52AE6A839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FFF53E8-D189-46DD-A825-BE4259CB46F3}" type="pres">
      <dgm:prSet presAssocID="{49621A0F-8DD2-431F-8E94-F52AE6A83923}" presName="spaceRect" presStyleCnt="0"/>
      <dgm:spPr/>
    </dgm:pt>
    <dgm:pt modelId="{D9FF134E-E6AB-4273-A7BC-FDFBB3C4EA87}" type="pres">
      <dgm:prSet presAssocID="{49621A0F-8DD2-431F-8E94-F52AE6A83923}" presName="parTx" presStyleLbl="revTx" presStyleIdx="1" presStyleCnt="3">
        <dgm:presLayoutVars>
          <dgm:chMax val="0"/>
          <dgm:chPref val="0"/>
        </dgm:presLayoutVars>
      </dgm:prSet>
      <dgm:spPr/>
    </dgm:pt>
    <dgm:pt modelId="{4079FA62-16F0-4B00-B447-C968ABE1B670}" type="pres">
      <dgm:prSet presAssocID="{715E8167-3B9A-4517-A27D-A14CDA4689FC}" presName="sibTrans" presStyleCnt="0"/>
      <dgm:spPr/>
    </dgm:pt>
    <dgm:pt modelId="{AE8C61EF-90E4-434E-B969-EC4717F45200}" type="pres">
      <dgm:prSet presAssocID="{915882CC-DB1F-48C6-A414-50653A737789}" presName="compNode" presStyleCnt="0"/>
      <dgm:spPr/>
    </dgm:pt>
    <dgm:pt modelId="{6E0CDC9C-38B0-414F-87A3-09E01E3EF558}" type="pres">
      <dgm:prSet presAssocID="{915882CC-DB1F-48C6-A414-50653A737789}" presName="bgRect" presStyleLbl="bgShp" presStyleIdx="2" presStyleCnt="3"/>
      <dgm:spPr/>
    </dgm:pt>
    <dgm:pt modelId="{6FD87FBF-8B0B-45F5-BADD-161CA04AC748}" type="pres">
      <dgm:prSet presAssocID="{915882CC-DB1F-48C6-A414-50653A7377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FADE0769-47E6-401F-8212-03F52F441CB4}" type="pres">
      <dgm:prSet presAssocID="{915882CC-DB1F-48C6-A414-50653A737789}" presName="spaceRect" presStyleCnt="0"/>
      <dgm:spPr/>
    </dgm:pt>
    <dgm:pt modelId="{755BA911-A7F7-4A75-9112-80B27B751904}" type="pres">
      <dgm:prSet presAssocID="{915882CC-DB1F-48C6-A414-50653A7377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814702-474D-4B5B-88B3-CCF01C69C7BE}" type="presOf" srcId="{49621A0F-8DD2-431F-8E94-F52AE6A83923}" destId="{D9FF134E-E6AB-4273-A7BC-FDFBB3C4EA87}" srcOrd="0" destOrd="0" presId="urn:microsoft.com/office/officeart/2018/2/layout/IconVerticalSolidList"/>
    <dgm:cxn modelId="{5BA5A771-477D-4317-B4B6-4CFB10CC48EA}" type="presOf" srcId="{B0B724AE-CC11-4EB2-8811-70E917079008}" destId="{A0179AB9-E87F-4F3E-8D43-F5AD3761DCE2}" srcOrd="0" destOrd="0" presId="urn:microsoft.com/office/officeart/2018/2/layout/IconVerticalSolidList"/>
    <dgm:cxn modelId="{41E2C954-EBD0-4E1E-8EEA-D968C07ACB18}" srcId="{53689D75-9FF9-41B6-B66B-58E26746606E}" destId="{B0B724AE-CC11-4EB2-8811-70E917079008}" srcOrd="0" destOrd="0" parTransId="{EDAC3E10-D025-4A6F-B82E-18855F026CD7}" sibTransId="{68B4AFA1-95A2-4158-A4D6-D1EF94AA3F74}"/>
    <dgm:cxn modelId="{3C083855-27FA-47FF-A952-3928933005C3}" srcId="{53689D75-9FF9-41B6-B66B-58E26746606E}" destId="{49621A0F-8DD2-431F-8E94-F52AE6A83923}" srcOrd="1" destOrd="0" parTransId="{F76F1218-59FC-47CE-9791-B28F0FCE80EF}" sibTransId="{715E8167-3B9A-4517-A27D-A14CDA4689FC}"/>
    <dgm:cxn modelId="{624A3A58-4234-4967-B4A2-F30CC27BC5C2}" srcId="{53689D75-9FF9-41B6-B66B-58E26746606E}" destId="{915882CC-DB1F-48C6-A414-50653A737789}" srcOrd="2" destOrd="0" parTransId="{D04CE906-16F4-4695-A122-EB7F1E07BB16}" sibTransId="{140BD2C0-BADA-4CDF-8C7C-A7A22AD600B4}"/>
    <dgm:cxn modelId="{80382DA0-7826-4E83-B2A6-31F2C9920E0B}" type="presOf" srcId="{915882CC-DB1F-48C6-A414-50653A737789}" destId="{755BA911-A7F7-4A75-9112-80B27B751904}" srcOrd="0" destOrd="0" presId="urn:microsoft.com/office/officeart/2018/2/layout/IconVerticalSolidList"/>
    <dgm:cxn modelId="{2CFAE5DD-29FA-48C2-A156-7AEFEFC4BC6F}" type="presOf" srcId="{53689D75-9FF9-41B6-B66B-58E26746606E}" destId="{0E7D173D-78EA-45CC-BA91-84E5DCBD3101}" srcOrd="0" destOrd="0" presId="urn:microsoft.com/office/officeart/2018/2/layout/IconVerticalSolidList"/>
    <dgm:cxn modelId="{B0E7ECD4-CA7E-4DE7-B553-F94FF315C0DF}" type="presParOf" srcId="{0E7D173D-78EA-45CC-BA91-84E5DCBD3101}" destId="{230288D0-C63A-425E-AB52-5DF549F29724}" srcOrd="0" destOrd="0" presId="urn:microsoft.com/office/officeart/2018/2/layout/IconVerticalSolidList"/>
    <dgm:cxn modelId="{4413D775-62EA-4324-82F3-0558D317C72F}" type="presParOf" srcId="{230288D0-C63A-425E-AB52-5DF549F29724}" destId="{294A29B1-25AE-4CF1-AE18-4CAD622E4524}" srcOrd="0" destOrd="0" presId="urn:microsoft.com/office/officeart/2018/2/layout/IconVerticalSolidList"/>
    <dgm:cxn modelId="{3F410405-A5D5-4FD4-BEA3-78665AF910BF}" type="presParOf" srcId="{230288D0-C63A-425E-AB52-5DF549F29724}" destId="{9AC63251-0495-4248-9C35-A935C956134E}" srcOrd="1" destOrd="0" presId="urn:microsoft.com/office/officeart/2018/2/layout/IconVerticalSolidList"/>
    <dgm:cxn modelId="{093F1508-E74E-496C-866C-53624C1D7FDA}" type="presParOf" srcId="{230288D0-C63A-425E-AB52-5DF549F29724}" destId="{6586B0CE-F838-4796-898A-FC32173CEBAE}" srcOrd="2" destOrd="0" presId="urn:microsoft.com/office/officeart/2018/2/layout/IconVerticalSolidList"/>
    <dgm:cxn modelId="{FC135D00-CBDE-4217-ACC2-79F984DFAB6B}" type="presParOf" srcId="{230288D0-C63A-425E-AB52-5DF549F29724}" destId="{A0179AB9-E87F-4F3E-8D43-F5AD3761DCE2}" srcOrd="3" destOrd="0" presId="urn:microsoft.com/office/officeart/2018/2/layout/IconVerticalSolidList"/>
    <dgm:cxn modelId="{95306060-BE1B-4860-8D9C-79EE3F111C4B}" type="presParOf" srcId="{0E7D173D-78EA-45CC-BA91-84E5DCBD3101}" destId="{26F991CD-4CE8-4DDA-81F9-78112979AF95}" srcOrd="1" destOrd="0" presId="urn:microsoft.com/office/officeart/2018/2/layout/IconVerticalSolidList"/>
    <dgm:cxn modelId="{E406A65E-5DF9-4417-8BA6-F5D338865708}" type="presParOf" srcId="{0E7D173D-78EA-45CC-BA91-84E5DCBD3101}" destId="{F186B52D-2E49-4221-B048-1C5EB10A3019}" srcOrd="2" destOrd="0" presId="urn:microsoft.com/office/officeart/2018/2/layout/IconVerticalSolidList"/>
    <dgm:cxn modelId="{33D5C675-FD04-4B90-B415-4931E184AFCF}" type="presParOf" srcId="{F186B52D-2E49-4221-B048-1C5EB10A3019}" destId="{9FC6ADCE-1758-4BBF-B006-30B70E90E3EA}" srcOrd="0" destOrd="0" presId="urn:microsoft.com/office/officeart/2018/2/layout/IconVerticalSolidList"/>
    <dgm:cxn modelId="{D368E76D-8B86-4797-907F-FADC481C2DF2}" type="presParOf" srcId="{F186B52D-2E49-4221-B048-1C5EB10A3019}" destId="{61F6E2C6-D03A-41AA-A935-3E6B290DCD05}" srcOrd="1" destOrd="0" presId="urn:microsoft.com/office/officeart/2018/2/layout/IconVerticalSolidList"/>
    <dgm:cxn modelId="{B80294D2-7E64-4DC6-B3B9-A5147B81ABB0}" type="presParOf" srcId="{F186B52D-2E49-4221-B048-1C5EB10A3019}" destId="{FFFF53E8-D189-46DD-A825-BE4259CB46F3}" srcOrd="2" destOrd="0" presId="urn:microsoft.com/office/officeart/2018/2/layout/IconVerticalSolidList"/>
    <dgm:cxn modelId="{9A530BB0-1E6B-4250-B610-34769F9E9775}" type="presParOf" srcId="{F186B52D-2E49-4221-B048-1C5EB10A3019}" destId="{D9FF134E-E6AB-4273-A7BC-FDFBB3C4EA87}" srcOrd="3" destOrd="0" presId="urn:microsoft.com/office/officeart/2018/2/layout/IconVerticalSolidList"/>
    <dgm:cxn modelId="{C0EC9BCF-EA42-4811-AD41-FD81CEC0BBAA}" type="presParOf" srcId="{0E7D173D-78EA-45CC-BA91-84E5DCBD3101}" destId="{4079FA62-16F0-4B00-B447-C968ABE1B670}" srcOrd="3" destOrd="0" presId="urn:microsoft.com/office/officeart/2018/2/layout/IconVerticalSolidList"/>
    <dgm:cxn modelId="{2A6123E7-84C7-46D4-8860-291891E95691}" type="presParOf" srcId="{0E7D173D-78EA-45CC-BA91-84E5DCBD3101}" destId="{AE8C61EF-90E4-434E-B969-EC4717F45200}" srcOrd="4" destOrd="0" presId="urn:microsoft.com/office/officeart/2018/2/layout/IconVerticalSolidList"/>
    <dgm:cxn modelId="{5BB96A17-CC38-440C-897A-D9745F4BD2C2}" type="presParOf" srcId="{AE8C61EF-90E4-434E-B969-EC4717F45200}" destId="{6E0CDC9C-38B0-414F-87A3-09E01E3EF558}" srcOrd="0" destOrd="0" presId="urn:microsoft.com/office/officeart/2018/2/layout/IconVerticalSolidList"/>
    <dgm:cxn modelId="{FC548A5E-6666-4162-9C55-63A97655D3B5}" type="presParOf" srcId="{AE8C61EF-90E4-434E-B969-EC4717F45200}" destId="{6FD87FBF-8B0B-45F5-BADD-161CA04AC748}" srcOrd="1" destOrd="0" presId="urn:microsoft.com/office/officeart/2018/2/layout/IconVerticalSolidList"/>
    <dgm:cxn modelId="{282DB216-4B43-4DD6-912E-D44A789854E5}" type="presParOf" srcId="{AE8C61EF-90E4-434E-B969-EC4717F45200}" destId="{FADE0769-47E6-401F-8212-03F52F441CB4}" srcOrd="2" destOrd="0" presId="urn:microsoft.com/office/officeart/2018/2/layout/IconVerticalSolidList"/>
    <dgm:cxn modelId="{2D4238DE-53DA-4CD7-B078-FA4BA7B8A026}" type="presParOf" srcId="{AE8C61EF-90E4-434E-B969-EC4717F45200}" destId="{755BA911-A7F7-4A75-9112-80B27B751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22FFA1-489B-4F02-83A8-83B8F4AC25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4FE195-7A73-4D59-AF67-EA0C5EF3A714}">
      <dgm:prSet/>
      <dgm:spPr/>
      <dgm:t>
        <a:bodyPr/>
        <a:lstStyle/>
        <a:p>
          <a:r>
            <a:rPr lang="en-US"/>
            <a:t>Don't explore programming languages restlessly.</a:t>
          </a:r>
        </a:p>
      </dgm:t>
    </dgm:pt>
    <dgm:pt modelId="{07B61495-C23D-41F9-9E0D-C55CF3494E6A}" type="parTrans" cxnId="{EC9C4A29-2887-456E-88DD-B07847E1A4CA}">
      <dgm:prSet/>
      <dgm:spPr/>
      <dgm:t>
        <a:bodyPr/>
        <a:lstStyle/>
        <a:p>
          <a:endParaRPr lang="en-US"/>
        </a:p>
      </dgm:t>
    </dgm:pt>
    <dgm:pt modelId="{06086648-5231-427C-9BDE-410ED5F5FFED}" type="sibTrans" cxnId="{EC9C4A29-2887-456E-88DD-B07847E1A4CA}">
      <dgm:prSet/>
      <dgm:spPr/>
      <dgm:t>
        <a:bodyPr/>
        <a:lstStyle/>
        <a:p>
          <a:endParaRPr lang="en-US"/>
        </a:p>
      </dgm:t>
    </dgm:pt>
    <dgm:pt modelId="{8A6043B0-C066-44C5-8865-1227CC8207B5}">
      <dgm:prSet/>
      <dgm:spPr/>
      <dgm:t>
        <a:bodyPr/>
        <a:lstStyle/>
        <a:p>
          <a:r>
            <a:rPr lang="en-US"/>
            <a:t>Conquer the basics of PROGRAMMING. </a:t>
          </a:r>
        </a:p>
      </dgm:t>
    </dgm:pt>
    <dgm:pt modelId="{7B37D132-0F4E-4701-BDB7-C2820C7FCE78}" type="parTrans" cxnId="{528E9207-9E13-4A29-B0CE-C9A9B419BC5B}">
      <dgm:prSet/>
      <dgm:spPr/>
      <dgm:t>
        <a:bodyPr/>
        <a:lstStyle/>
        <a:p>
          <a:endParaRPr lang="en-US"/>
        </a:p>
      </dgm:t>
    </dgm:pt>
    <dgm:pt modelId="{B37A3F78-11EE-4597-8366-C11520854638}" type="sibTrans" cxnId="{528E9207-9E13-4A29-B0CE-C9A9B419BC5B}">
      <dgm:prSet/>
      <dgm:spPr/>
      <dgm:t>
        <a:bodyPr/>
        <a:lstStyle/>
        <a:p>
          <a:endParaRPr lang="en-US"/>
        </a:p>
      </dgm:t>
    </dgm:pt>
    <dgm:pt modelId="{2B42B11D-CC8F-40AB-9928-868372171936}">
      <dgm:prSet/>
      <dgm:spPr/>
      <dgm:t>
        <a:bodyPr/>
        <a:lstStyle/>
        <a:p>
          <a:r>
            <a:rPr lang="en-US"/>
            <a:t>Language is just a tool.</a:t>
          </a:r>
        </a:p>
      </dgm:t>
    </dgm:pt>
    <dgm:pt modelId="{DCD41BA9-3596-42A8-A3D9-B030B90C2E7E}" type="parTrans" cxnId="{26D0179B-BD83-4FB8-8BFF-7745894491E0}">
      <dgm:prSet/>
      <dgm:spPr/>
      <dgm:t>
        <a:bodyPr/>
        <a:lstStyle/>
        <a:p>
          <a:endParaRPr lang="en-US"/>
        </a:p>
      </dgm:t>
    </dgm:pt>
    <dgm:pt modelId="{88345E81-DED4-4821-80BD-93E0AC2E7131}" type="sibTrans" cxnId="{26D0179B-BD83-4FB8-8BFF-7745894491E0}">
      <dgm:prSet/>
      <dgm:spPr/>
      <dgm:t>
        <a:bodyPr/>
        <a:lstStyle/>
        <a:p>
          <a:endParaRPr lang="en-US"/>
        </a:p>
      </dgm:t>
    </dgm:pt>
    <dgm:pt modelId="{7B9D1AA7-BF2F-4D20-83E9-0AC512B4F706}">
      <dgm:prSet/>
      <dgm:spPr/>
      <dgm:t>
        <a:bodyPr/>
        <a:lstStyle/>
        <a:p>
          <a:r>
            <a:rPr lang="en-US"/>
            <a:t>Learn about paradigms, techniques, Data Structure and Algorithms.</a:t>
          </a:r>
        </a:p>
      </dgm:t>
    </dgm:pt>
    <dgm:pt modelId="{C0ABE5E2-7271-44B8-963B-C3DF3800238F}" type="parTrans" cxnId="{60150D76-796A-46C4-813F-91015DDCB9DD}">
      <dgm:prSet/>
      <dgm:spPr/>
      <dgm:t>
        <a:bodyPr/>
        <a:lstStyle/>
        <a:p>
          <a:endParaRPr lang="en-US"/>
        </a:p>
      </dgm:t>
    </dgm:pt>
    <dgm:pt modelId="{6E8A1EA5-2FBB-429F-AF9F-921EDE13AFF3}" type="sibTrans" cxnId="{60150D76-796A-46C4-813F-91015DDCB9DD}">
      <dgm:prSet/>
      <dgm:spPr/>
      <dgm:t>
        <a:bodyPr/>
        <a:lstStyle/>
        <a:p>
          <a:endParaRPr lang="en-US"/>
        </a:p>
      </dgm:t>
    </dgm:pt>
    <dgm:pt modelId="{FEC16167-1E45-49DB-AC64-FF685C068A8E}" type="pres">
      <dgm:prSet presAssocID="{C822FFA1-489B-4F02-83A8-83B8F4AC2584}" presName="linear" presStyleCnt="0">
        <dgm:presLayoutVars>
          <dgm:animLvl val="lvl"/>
          <dgm:resizeHandles val="exact"/>
        </dgm:presLayoutVars>
      </dgm:prSet>
      <dgm:spPr/>
    </dgm:pt>
    <dgm:pt modelId="{FF4E579D-B225-4523-B809-02A8C28B5C50}" type="pres">
      <dgm:prSet presAssocID="{D54FE195-7A73-4D59-AF67-EA0C5EF3A7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46FAEB-6052-4B87-B5D3-EB053BDB5C00}" type="pres">
      <dgm:prSet presAssocID="{06086648-5231-427C-9BDE-410ED5F5FFED}" presName="spacer" presStyleCnt="0"/>
      <dgm:spPr/>
    </dgm:pt>
    <dgm:pt modelId="{1B3C27D3-5FE6-41A6-B4F2-827DEDDF9EBB}" type="pres">
      <dgm:prSet presAssocID="{8A6043B0-C066-44C5-8865-1227CC8207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25A56B-B3E5-4808-98F5-94D80CDD261B}" type="pres">
      <dgm:prSet presAssocID="{B37A3F78-11EE-4597-8366-C11520854638}" presName="spacer" presStyleCnt="0"/>
      <dgm:spPr/>
    </dgm:pt>
    <dgm:pt modelId="{3F39F322-9E3F-4241-BEC3-797ECC44003D}" type="pres">
      <dgm:prSet presAssocID="{2B42B11D-CC8F-40AB-9928-8683721719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2D050C-FBF9-42D2-8D64-774E49573462}" type="pres">
      <dgm:prSet presAssocID="{88345E81-DED4-4821-80BD-93E0AC2E7131}" presName="spacer" presStyleCnt="0"/>
      <dgm:spPr/>
    </dgm:pt>
    <dgm:pt modelId="{1A392AEF-709D-47D4-8230-24B6713C4795}" type="pres">
      <dgm:prSet presAssocID="{7B9D1AA7-BF2F-4D20-83E9-0AC512B4F7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8E9207-9E13-4A29-B0CE-C9A9B419BC5B}" srcId="{C822FFA1-489B-4F02-83A8-83B8F4AC2584}" destId="{8A6043B0-C066-44C5-8865-1227CC8207B5}" srcOrd="1" destOrd="0" parTransId="{7B37D132-0F4E-4701-BDB7-C2820C7FCE78}" sibTransId="{B37A3F78-11EE-4597-8366-C11520854638}"/>
    <dgm:cxn modelId="{EC9C4A29-2887-456E-88DD-B07847E1A4CA}" srcId="{C822FFA1-489B-4F02-83A8-83B8F4AC2584}" destId="{D54FE195-7A73-4D59-AF67-EA0C5EF3A714}" srcOrd="0" destOrd="0" parTransId="{07B61495-C23D-41F9-9E0D-C55CF3494E6A}" sibTransId="{06086648-5231-427C-9BDE-410ED5F5FFED}"/>
    <dgm:cxn modelId="{C0C2D162-E167-4628-9759-A3535839BC2C}" type="presOf" srcId="{7B9D1AA7-BF2F-4D20-83E9-0AC512B4F706}" destId="{1A392AEF-709D-47D4-8230-24B6713C4795}" srcOrd="0" destOrd="0" presId="urn:microsoft.com/office/officeart/2005/8/layout/vList2"/>
    <dgm:cxn modelId="{7B8C4543-4F59-4F85-8C7F-7C6A423AB749}" type="presOf" srcId="{D54FE195-7A73-4D59-AF67-EA0C5EF3A714}" destId="{FF4E579D-B225-4523-B809-02A8C28B5C50}" srcOrd="0" destOrd="0" presId="urn:microsoft.com/office/officeart/2005/8/layout/vList2"/>
    <dgm:cxn modelId="{6AE2D967-4EC4-481E-8C93-414071A4B7F9}" type="presOf" srcId="{2B42B11D-CC8F-40AB-9928-868372171936}" destId="{3F39F322-9E3F-4241-BEC3-797ECC44003D}" srcOrd="0" destOrd="0" presId="urn:microsoft.com/office/officeart/2005/8/layout/vList2"/>
    <dgm:cxn modelId="{60150D76-796A-46C4-813F-91015DDCB9DD}" srcId="{C822FFA1-489B-4F02-83A8-83B8F4AC2584}" destId="{7B9D1AA7-BF2F-4D20-83E9-0AC512B4F706}" srcOrd="3" destOrd="0" parTransId="{C0ABE5E2-7271-44B8-963B-C3DF3800238F}" sibTransId="{6E8A1EA5-2FBB-429F-AF9F-921EDE13AFF3}"/>
    <dgm:cxn modelId="{2257F791-4E0E-4B5C-B862-0A348298998D}" type="presOf" srcId="{C822FFA1-489B-4F02-83A8-83B8F4AC2584}" destId="{FEC16167-1E45-49DB-AC64-FF685C068A8E}" srcOrd="0" destOrd="0" presId="urn:microsoft.com/office/officeart/2005/8/layout/vList2"/>
    <dgm:cxn modelId="{26D0179B-BD83-4FB8-8BFF-7745894491E0}" srcId="{C822FFA1-489B-4F02-83A8-83B8F4AC2584}" destId="{2B42B11D-CC8F-40AB-9928-868372171936}" srcOrd="2" destOrd="0" parTransId="{DCD41BA9-3596-42A8-A3D9-B030B90C2E7E}" sibTransId="{88345E81-DED4-4821-80BD-93E0AC2E7131}"/>
    <dgm:cxn modelId="{473B65AA-05B3-4267-89D3-6BDDED49073B}" type="presOf" srcId="{8A6043B0-C066-44C5-8865-1227CC8207B5}" destId="{1B3C27D3-5FE6-41A6-B4F2-827DEDDF9EBB}" srcOrd="0" destOrd="0" presId="urn:microsoft.com/office/officeart/2005/8/layout/vList2"/>
    <dgm:cxn modelId="{FED3E9AB-DF8A-4EAA-A124-6C9CF26AF22B}" type="presParOf" srcId="{FEC16167-1E45-49DB-AC64-FF685C068A8E}" destId="{FF4E579D-B225-4523-B809-02A8C28B5C50}" srcOrd="0" destOrd="0" presId="urn:microsoft.com/office/officeart/2005/8/layout/vList2"/>
    <dgm:cxn modelId="{10493E39-B474-4AD2-9703-2F9CE88A744A}" type="presParOf" srcId="{FEC16167-1E45-49DB-AC64-FF685C068A8E}" destId="{9846FAEB-6052-4B87-B5D3-EB053BDB5C00}" srcOrd="1" destOrd="0" presId="urn:microsoft.com/office/officeart/2005/8/layout/vList2"/>
    <dgm:cxn modelId="{D1F4BCD7-3444-4C1B-8FD0-CB8617FDD44B}" type="presParOf" srcId="{FEC16167-1E45-49DB-AC64-FF685C068A8E}" destId="{1B3C27D3-5FE6-41A6-B4F2-827DEDDF9EBB}" srcOrd="2" destOrd="0" presId="urn:microsoft.com/office/officeart/2005/8/layout/vList2"/>
    <dgm:cxn modelId="{9C775813-6751-4836-8990-EC72646060EB}" type="presParOf" srcId="{FEC16167-1E45-49DB-AC64-FF685C068A8E}" destId="{7A25A56B-B3E5-4808-98F5-94D80CDD261B}" srcOrd="3" destOrd="0" presId="urn:microsoft.com/office/officeart/2005/8/layout/vList2"/>
    <dgm:cxn modelId="{830C0B39-F18F-452D-AE71-DDD4A9588EF0}" type="presParOf" srcId="{FEC16167-1E45-49DB-AC64-FF685C068A8E}" destId="{3F39F322-9E3F-4241-BEC3-797ECC44003D}" srcOrd="4" destOrd="0" presId="urn:microsoft.com/office/officeart/2005/8/layout/vList2"/>
    <dgm:cxn modelId="{AA4A06BD-B0D0-4B18-A94D-ED739A6DED97}" type="presParOf" srcId="{FEC16167-1E45-49DB-AC64-FF685C068A8E}" destId="{BD2D050C-FBF9-42D2-8D64-774E49573462}" srcOrd="5" destOrd="0" presId="urn:microsoft.com/office/officeart/2005/8/layout/vList2"/>
    <dgm:cxn modelId="{562B4F5F-ECE0-4730-A473-D43B8A850A94}" type="presParOf" srcId="{FEC16167-1E45-49DB-AC64-FF685C068A8E}" destId="{1A392AEF-709D-47D4-8230-24B6713C4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B59726-D81F-4E30-AC7D-0918EC0A8D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CDEEB0-3B61-4BD2-8E6C-FC53977A43C6}">
      <dgm:prSet/>
      <dgm:spPr/>
      <dgm:t>
        <a:bodyPr/>
        <a:lstStyle/>
        <a:p>
          <a:r>
            <a:rPr lang="en-US"/>
            <a:t>It matters most of the time.</a:t>
          </a:r>
        </a:p>
      </dgm:t>
    </dgm:pt>
    <dgm:pt modelId="{06E6EBA7-08A8-4878-8D49-961F3A85DFC8}" type="parTrans" cxnId="{5BF9ED56-504F-43AA-B24A-FD43E42FAAC4}">
      <dgm:prSet/>
      <dgm:spPr/>
      <dgm:t>
        <a:bodyPr/>
        <a:lstStyle/>
        <a:p>
          <a:endParaRPr lang="en-US"/>
        </a:p>
      </dgm:t>
    </dgm:pt>
    <dgm:pt modelId="{70DF625B-C909-4064-BB6B-FBC1820DF108}" type="sibTrans" cxnId="{5BF9ED56-504F-43AA-B24A-FD43E42FAAC4}">
      <dgm:prSet/>
      <dgm:spPr/>
      <dgm:t>
        <a:bodyPr/>
        <a:lstStyle/>
        <a:p>
          <a:endParaRPr lang="en-US"/>
        </a:p>
      </dgm:t>
    </dgm:pt>
    <dgm:pt modelId="{BD1BED16-0192-4C9A-ABC7-0F3BEA24F01A}">
      <dgm:prSet/>
      <dgm:spPr/>
      <dgm:t>
        <a:bodyPr/>
        <a:lstStyle/>
        <a:p>
          <a:r>
            <a:rPr lang="en-US"/>
            <a:t>Be serious regarding semester exam.</a:t>
          </a:r>
        </a:p>
      </dgm:t>
    </dgm:pt>
    <dgm:pt modelId="{DC3EA111-3064-4AB0-87EE-2276C3350F3D}" type="parTrans" cxnId="{39EF2261-F186-4D28-AA79-924A72923608}">
      <dgm:prSet/>
      <dgm:spPr/>
      <dgm:t>
        <a:bodyPr/>
        <a:lstStyle/>
        <a:p>
          <a:endParaRPr lang="en-US"/>
        </a:p>
      </dgm:t>
    </dgm:pt>
    <dgm:pt modelId="{ED9DFD86-6E48-4844-A4F9-2BE90CE78AE8}" type="sibTrans" cxnId="{39EF2261-F186-4D28-AA79-924A72923608}">
      <dgm:prSet/>
      <dgm:spPr/>
      <dgm:t>
        <a:bodyPr/>
        <a:lstStyle/>
        <a:p>
          <a:endParaRPr lang="en-US"/>
        </a:p>
      </dgm:t>
    </dgm:pt>
    <dgm:pt modelId="{5BC8BBA4-21C4-4927-B154-0F85355F4E24}">
      <dgm:prSet/>
      <dgm:spPr/>
      <dgm:t>
        <a:bodyPr/>
        <a:lstStyle/>
        <a:p>
          <a:r>
            <a:rPr lang="en-US"/>
            <a:t>Almost attempt all the questions during examination.</a:t>
          </a:r>
        </a:p>
      </dgm:t>
    </dgm:pt>
    <dgm:pt modelId="{C01BFC7E-A037-45C6-9423-235744C05FA4}" type="parTrans" cxnId="{E4E07E21-AEC4-4BCF-9CC1-F8CCC85CD4C4}">
      <dgm:prSet/>
      <dgm:spPr/>
      <dgm:t>
        <a:bodyPr/>
        <a:lstStyle/>
        <a:p>
          <a:endParaRPr lang="en-US"/>
        </a:p>
      </dgm:t>
    </dgm:pt>
    <dgm:pt modelId="{203FC38A-F945-44B5-A97D-617837326BC9}" type="sibTrans" cxnId="{E4E07E21-AEC4-4BCF-9CC1-F8CCC85CD4C4}">
      <dgm:prSet/>
      <dgm:spPr/>
      <dgm:t>
        <a:bodyPr/>
        <a:lstStyle/>
        <a:p>
          <a:endParaRPr lang="en-US"/>
        </a:p>
      </dgm:t>
    </dgm:pt>
    <dgm:pt modelId="{CD95EFB7-B0DD-4008-B0D8-2E1B7C6EE70E}">
      <dgm:prSet/>
      <dgm:spPr/>
      <dgm:t>
        <a:bodyPr/>
        <a:lstStyle/>
        <a:p>
          <a:r>
            <a:rPr lang="en-US"/>
            <a:t>Try to secure more marks in easy and mathematical subjects.</a:t>
          </a:r>
        </a:p>
      </dgm:t>
    </dgm:pt>
    <dgm:pt modelId="{201B5E13-297F-4D46-A617-021FB399885B}" type="parTrans" cxnId="{9E75792F-0D49-4033-9507-5C19130ED52D}">
      <dgm:prSet/>
      <dgm:spPr/>
      <dgm:t>
        <a:bodyPr/>
        <a:lstStyle/>
        <a:p>
          <a:endParaRPr lang="en-US"/>
        </a:p>
      </dgm:t>
    </dgm:pt>
    <dgm:pt modelId="{FFF91674-511D-4B5C-8AB2-439C2111BE1B}" type="sibTrans" cxnId="{9E75792F-0D49-4033-9507-5C19130ED52D}">
      <dgm:prSet/>
      <dgm:spPr/>
      <dgm:t>
        <a:bodyPr/>
        <a:lstStyle/>
        <a:p>
          <a:endParaRPr lang="en-US"/>
        </a:p>
      </dgm:t>
    </dgm:pt>
    <dgm:pt modelId="{F3E08769-9CAB-4735-94E7-6654DCE7FD72}" type="pres">
      <dgm:prSet presAssocID="{26B59726-D81F-4E30-AC7D-0918EC0A8D5A}" presName="linear" presStyleCnt="0">
        <dgm:presLayoutVars>
          <dgm:animLvl val="lvl"/>
          <dgm:resizeHandles val="exact"/>
        </dgm:presLayoutVars>
      </dgm:prSet>
      <dgm:spPr/>
    </dgm:pt>
    <dgm:pt modelId="{D83AA612-CB48-4484-905E-1BC8CA3F799D}" type="pres">
      <dgm:prSet presAssocID="{DDCDEEB0-3B61-4BD2-8E6C-FC53977A43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301F4D-47B7-4773-A7B7-4722CF6F60B8}" type="pres">
      <dgm:prSet presAssocID="{70DF625B-C909-4064-BB6B-FBC1820DF108}" presName="spacer" presStyleCnt="0"/>
      <dgm:spPr/>
    </dgm:pt>
    <dgm:pt modelId="{4E3A2A83-4255-47B4-A5C7-C7DDDA9A7CAA}" type="pres">
      <dgm:prSet presAssocID="{BD1BED16-0192-4C9A-ABC7-0F3BEA24F0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B5E979-51F2-4652-A00B-A1EDA3805971}" type="pres">
      <dgm:prSet presAssocID="{ED9DFD86-6E48-4844-A4F9-2BE90CE78AE8}" presName="spacer" presStyleCnt="0"/>
      <dgm:spPr/>
    </dgm:pt>
    <dgm:pt modelId="{44428C32-56DD-4611-9263-0E496E59569E}" type="pres">
      <dgm:prSet presAssocID="{5BC8BBA4-21C4-4927-B154-0F85355F4E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69AF1E-8E0D-4BFC-B5B6-E08FA0256011}" type="pres">
      <dgm:prSet presAssocID="{203FC38A-F945-44B5-A97D-617837326BC9}" presName="spacer" presStyleCnt="0"/>
      <dgm:spPr/>
    </dgm:pt>
    <dgm:pt modelId="{0D25481C-5B06-4CAE-A119-8D0AD9C57C17}" type="pres">
      <dgm:prSet presAssocID="{CD95EFB7-B0DD-4008-B0D8-2E1B7C6EE7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367209-47CA-4F66-9EA4-D7722049CD7C}" type="presOf" srcId="{5BC8BBA4-21C4-4927-B154-0F85355F4E24}" destId="{44428C32-56DD-4611-9263-0E496E59569E}" srcOrd="0" destOrd="0" presId="urn:microsoft.com/office/officeart/2005/8/layout/vList2"/>
    <dgm:cxn modelId="{E4E07E21-AEC4-4BCF-9CC1-F8CCC85CD4C4}" srcId="{26B59726-D81F-4E30-AC7D-0918EC0A8D5A}" destId="{5BC8BBA4-21C4-4927-B154-0F85355F4E24}" srcOrd="2" destOrd="0" parTransId="{C01BFC7E-A037-45C6-9423-235744C05FA4}" sibTransId="{203FC38A-F945-44B5-A97D-617837326BC9}"/>
    <dgm:cxn modelId="{9E75792F-0D49-4033-9507-5C19130ED52D}" srcId="{26B59726-D81F-4E30-AC7D-0918EC0A8D5A}" destId="{CD95EFB7-B0DD-4008-B0D8-2E1B7C6EE70E}" srcOrd="3" destOrd="0" parTransId="{201B5E13-297F-4D46-A617-021FB399885B}" sibTransId="{FFF91674-511D-4B5C-8AB2-439C2111BE1B}"/>
    <dgm:cxn modelId="{39EF2261-F186-4D28-AA79-924A72923608}" srcId="{26B59726-D81F-4E30-AC7D-0918EC0A8D5A}" destId="{BD1BED16-0192-4C9A-ABC7-0F3BEA24F01A}" srcOrd="1" destOrd="0" parTransId="{DC3EA111-3064-4AB0-87EE-2276C3350F3D}" sibTransId="{ED9DFD86-6E48-4844-A4F9-2BE90CE78AE8}"/>
    <dgm:cxn modelId="{DF0D114A-7836-4E1E-9207-B15B7065C702}" type="presOf" srcId="{BD1BED16-0192-4C9A-ABC7-0F3BEA24F01A}" destId="{4E3A2A83-4255-47B4-A5C7-C7DDDA9A7CAA}" srcOrd="0" destOrd="0" presId="urn:microsoft.com/office/officeart/2005/8/layout/vList2"/>
    <dgm:cxn modelId="{5BF9ED56-504F-43AA-B24A-FD43E42FAAC4}" srcId="{26B59726-D81F-4E30-AC7D-0918EC0A8D5A}" destId="{DDCDEEB0-3B61-4BD2-8E6C-FC53977A43C6}" srcOrd="0" destOrd="0" parTransId="{06E6EBA7-08A8-4878-8D49-961F3A85DFC8}" sibTransId="{70DF625B-C909-4064-BB6B-FBC1820DF108}"/>
    <dgm:cxn modelId="{A7A8A4A1-4C7B-4304-9094-88D6F3296DC0}" type="presOf" srcId="{26B59726-D81F-4E30-AC7D-0918EC0A8D5A}" destId="{F3E08769-9CAB-4735-94E7-6654DCE7FD72}" srcOrd="0" destOrd="0" presId="urn:microsoft.com/office/officeart/2005/8/layout/vList2"/>
    <dgm:cxn modelId="{D3AE8FD6-C012-47D3-A4D3-FD6FFDECA494}" type="presOf" srcId="{DDCDEEB0-3B61-4BD2-8E6C-FC53977A43C6}" destId="{D83AA612-CB48-4484-905E-1BC8CA3F799D}" srcOrd="0" destOrd="0" presId="urn:microsoft.com/office/officeart/2005/8/layout/vList2"/>
    <dgm:cxn modelId="{0C39B0DC-D510-44FA-8631-8F270C69DE21}" type="presOf" srcId="{CD95EFB7-B0DD-4008-B0D8-2E1B7C6EE70E}" destId="{0D25481C-5B06-4CAE-A119-8D0AD9C57C17}" srcOrd="0" destOrd="0" presId="urn:microsoft.com/office/officeart/2005/8/layout/vList2"/>
    <dgm:cxn modelId="{98BDCB07-C179-4EA0-A611-A2541C73468B}" type="presParOf" srcId="{F3E08769-9CAB-4735-94E7-6654DCE7FD72}" destId="{D83AA612-CB48-4484-905E-1BC8CA3F799D}" srcOrd="0" destOrd="0" presId="urn:microsoft.com/office/officeart/2005/8/layout/vList2"/>
    <dgm:cxn modelId="{4A8EF11F-31A0-435B-AB0F-7012AC5BC787}" type="presParOf" srcId="{F3E08769-9CAB-4735-94E7-6654DCE7FD72}" destId="{A8301F4D-47B7-4773-A7B7-4722CF6F60B8}" srcOrd="1" destOrd="0" presId="urn:microsoft.com/office/officeart/2005/8/layout/vList2"/>
    <dgm:cxn modelId="{4BA2AD21-B021-4E85-B6E3-C6ADD2D5A2CE}" type="presParOf" srcId="{F3E08769-9CAB-4735-94E7-6654DCE7FD72}" destId="{4E3A2A83-4255-47B4-A5C7-C7DDDA9A7CAA}" srcOrd="2" destOrd="0" presId="urn:microsoft.com/office/officeart/2005/8/layout/vList2"/>
    <dgm:cxn modelId="{15F3BDC4-8BC3-4527-AD29-0AF2483D768D}" type="presParOf" srcId="{F3E08769-9CAB-4735-94E7-6654DCE7FD72}" destId="{F0B5E979-51F2-4652-A00B-A1EDA3805971}" srcOrd="3" destOrd="0" presId="urn:microsoft.com/office/officeart/2005/8/layout/vList2"/>
    <dgm:cxn modelId="{B84E9035-F2DF-43A1-A09B-1AE3FD012E81}" type="presParOf" srcId="{F3E08769-9CAB-4735-94E7-6654DCE7FD72}" destId="{44428C32-56DD-4611-9263-0E496E59569E}" srcOrd="4" destOrd="0" presId="urn:microsoft.com/office/officeart/2005/8/layout/vList2"/>
    <dgm:cxn modelId="{D6743704-57C9-4405-B136-2BD69E02E756}" type="presParOf" srcId="{F3E08769-9CAB-4735-94E7-6654DCE7FD72}" destId="{0C69AF1E-8E0D-4BFC-B5B6-E08FA0256011}" srcOrd="5" destOrd="0" presId="urn:microsoft.com/office/officeart/2005/8/layout/vList2"/>
    <dgm:cxn modelId="{352F8CC0-524B-4704-94DE-B06E7198A567}" type="presParOf" srcId="{F3E08769-9CAB-4735-94E7-6654DCE7FD72}" destId="{0D25481C-5B06-4CAE-A119-8D0AD9C57C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6E70C-1028-4CCB-93D2-77B39DDAA0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97EA0D-8747-49BC-B96B-88419E137CCB}">
      <dgm:prSet/>
      <dgm:spPr/>
      <dgm:t>
        <a:bodyPr/>
        <a:lstStyle/>
        <a:p>
          <a:r>
            <a:rPr lang="en-US"/>
            <a:t>1/3rd of the semester, involve in extracurricular activities.</a:t>
          </a:r>
        </a:p>
      </dgm:t>
    </dgm:pt>
    <dgm:pt modelId="{42791497-99CC-401F-877A-E5247B34BE11}" type="parTrans" cxnId="{722B13C2-944D-4220-A7B7-694C0254006D}">
      <dgm:prSet/>
      <dgm:spPr/>
      <dgm:t>
        <a:bodyPr/>
        <a:lstStyle/>
        <a:p>
          <a:endParaRPr lang="en-US"/>
        </a:p>
      </dgm:t>
    </dgm:pt>
    <dgm:pt modelId="{BD388D6D-9B83-4502-B794-5087CC2F3518}" type="sibTrans" cxnId="{722B13C2-944D-4220-A7B7-694C0254006D}">
      <dgm:prSet/>
      <dgm:spPr/>
      <dgm:t>
        <a:bodyPr/>
        <a:lstStyle/>
        <a:p>
          <a:endParaRPr lang="en-US"/>
        </a:p>
      </dgm:t>
    </dgm:pt>
    <dgm:pt modelId="{EA07D361-9BBF-4398-A4FF-E2D84F8CD17C}">
      <dgm:prSet/>
      <dgm:spPr/>
      <dgm:t>
        <a:bodyPr/>
        <a:lstStyle/>
        <a:p>
          <a:r>
            <a:rPr lang="en-US"/>
            <a:t>1/3rd of the semester, grab the classic books of course and study it(At least of the most important subject).</a:t>
          </a:r>
        </a:p>
      </dgm:t>
    </dgm:pt>
    <dgm:pt modelId="{081D2868-960C-477F-84DF-1525E13BA562}" type="parTrans" cxnId="{D5C8062D-A600-41F1-A1B5-B9A5D1F03F4D}">
      <dgm:prSet/>
      <dgm:spPr/>
      <dgm:t>
        <a:bodyPr/>
        <a:lstStyle/>
        <a:p>
          <a:endParaRPr lang="en-US"/>
        </a:p>
      </dgm:t>
    </dgm:pt>
    <dgm:pt modelId="{1B5C49CB-DFED-4589-87A7-D4B25E94F17B}" type="sibTrans" cxnId="{D5C8062D-A600-41F1-A1B5-B9A5D1F03F4D}">
      <dgm:prSet/>
      <dgm:spPr/>
      <dgm:t>
        <a:bodyPr/>
        <a:lstStyle/>
        <a:p>
          <a:endParaRPr lang="en-US"/>
        </a:p>
      </dgm:t>
    </dgm:pt>
    <dgm:pt modelId="{5AC6CC81-56D1-443B-9125-822BB00B8484}">
      <dgm:prSet/>
      <dgm:spPr/>
      <dgm:t>
        <a:bodyPr/>
        <a:lstStyle/>
        <a:p>
          <a:r>
            <a:rPr lang="en-US"/>
            <a:t>1/3rd of the semester, study for the examination.</a:t>
          </a:r>
        </a:p>
      </dgm:t>
    </dgm:pt>
    <dgm:pt modelId="{41CB48B5-65DC-4010-8370-40721A99BB9C}" type="parTrans" cxnId="{F7934A2E-7B34-433F-A5B7-841E2BB80E2D}">
      <dgm:prSet/>
      <dgm:spPr/>
      <dgm:t>
        <a:bodyPr/>
        <a:lstStyle/>
        <a:p>
          <a:endParaRPr lang="en-US"/>
        </a:p>
      </dgm:t>
    </dgm:pt>
    <dgm:pt modelId="{E2DB6DA5-59BD-44C5-B086-60BE28403675}" type="sibTrans" cxnId="{F7934A2E-7B34-433F-A5B7-841E2BB80E2D}">
      <dgm:prSet/>
      <dgm:spPr/>
      <dgm:t>
        <a:bodyPr/>
        <a:lstStyle/>
        <a:p>
          <a:endParaRPr lang="en-US"/>
        </a:p>
      </dgm:t>
    </dgm:pt>
    <dgm:pt modelId="{347253D8-5E2F-40BC-8652-2BFC23A333C1}" type="pres">
      <dgm:prSet presAssocID="{4786E70C-1028-4CCB-93D2-77B39DDAA0E3}" presName="root" presStyleCnt="0">
        <dgm:presLayoutVars>
          <dgm:dir/>
          <dgm:resizeHandles val="exact"/>
        </dgm:presLayoutVars>
      </dgm:prSet>
      <dgm:spPr/>
    </dgm:pt>
    <dgm:pt modelId="{4B5E866B-2EFB-4657-9268-A9C1E80EECA9}" type="pres">
      <dgm:prSet presAssocID="{CD97EA0D-8747-49BC-B96B-88419E137CCB}" presName="compNode" presStyleCnt="0"/>
      <dgm:spPr/>
    </dgm:pt>
    <dgm:pt modelId="{C3CBD228-7BBC-4C7F-989E-9B4182B00EA8}" type="pres">
      <dgm:prSet presAssocID="{CD97EA0D-8747-49BC-B96B-88419E137CCB}" presName="bgRect" presStyleLbl="bgShp" presStyleIdx="0" presStyleCnt="3"/>
      <dgm:spPr/>
    </dgm:pt>
    <dgm:pt modelId="{17EC2E57-FEA6-4E14-826B-2D4834A43915}" type="pres">
      <dgm:prSet presAssocID="{CD97EA0D-8747-49BC-B96B-88419E137C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BD53FF2-1DE9-4005-881F-1A53FC8822E3}" type="pres">
      <dgm:prSet presAssocID="{CD97EA0D-8747-49BC-B96B-88419E137CCB}" presName="spaceRect" presStyleCnt="0"/>
      <dgm:spPr/>
    </dgm:pt>
    <dgm:pt modelId="{A77B4D9E-3477-462E-95D8-189C7DAE536E}" type="pres">
      <dgm:prSet presAssocID="{CD97EA0D-8747-49BC-B96B-88419E137CCB}" presName="parTx" presStyleLbl="revTx" presStyleIdx="0" presStyleCnt="3">
        <dgm:presLayoutVars>
          <dgm:chMax val="0"/>
          <dgm:chPref val="0"/>
        </dgm:presLayoutVars>
      </dgm:prSet>
      <dgm:spPr/>
    </dgm:pt>
    <dgm:pt modelId="{F3BBD699-A779-48A7-A801-CE13BE8C1923}" type="pres">
      <dgm:prSet presAssocID="{BD388D6D-9B83-4502-B794-5087CC2F3518}" presName="sibTrans" presStyleCnt="0"/>
      <dgm:spPr/>
    </dgm:pt>
    <dgm:pt modelId="{8C69DB80-28E3-419E-8426-48212FD59153}" type="pres">
      <dgm:prSet presAssocID="{EA07D361-9BBF-4398-A4FF-E2D84F8CD17C}" presName="compNode" presStyleCnt="0"/>
      <dgm:spPr/>
    </dgm:pt>
    <dgm:pt modelId="{E4257307-B5B4-4CD6-834B-7E73E84B2EBE}" type="pres">
      <dgm:prSet presAssocID="{EA07D361-9BBF-4398-A4FF-E2D84F8CD17C}" presName="bgRect" presStyleLbl="bgShp" presStyleIdx="1" presStyleCnt="3"/>
      <dgm:spPr/>
    </dgm:pt>
    <dgm:pt modelId="{D7B372AB-5A75-4E75-85FD-C5D7FCC0F34B}" type="pres">
      <dgm:prSet presAssocID="{EA07D361-9BBF-4398-A4FF-E2D84F8CD1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EAD1178-D58F-45FE-86A1-DF4FA06D7E49}" type="pres">
      <dgm:prSet presAssocID="{EA07D361-9BBF-4398-A4FF-E2D84F8CD17C}" presName="spaceRect" presStyleCnt="0"/>
      <dgm:spPr/>
    </dgm:pt>
    <dgm:pt modelId="{4F5EE585-97B9-455A-A87F-B6535539DE7D}" type="pres">
      <dgm:prSet presAssocID="{EA07D361-9BBF-4398-A4FF-E2D84F8CD17C}" presName="parTx" presStyleLbl="revTx" presStyleIdx="1" presStyleCnt="3">
        <dgm:presLayoutVars>
          <dgm:chMax val="0"/>
          <dgm:chPref val="0"/>
        </dgm:presLayoutVars>
      </dgm:prSet>
      <dgm:spPr/>
    </dgm:pt>
    <dgm:pt modelId="{A09E2D61-E01F-42CB-BEA3-E4C65E8D10FE}" type="pres">
      <dgm:prSet presAssocID="{1B5C49CB-DFED-4589-87A7-D4B25E94F17B}" presName="sibTrans" presStyleCnt="0"/>
      <dgm:spPr/>
    </dgm:pt>
    <dgm:pt modelId="{065ED76B-99F6-41DC-9787-73DC1C460EF7}" type="pres">
      <dgm:prSet presAssocID="{5AC6CC81-56D1-443B-9125-822BB00B8484}" presName="compNode" presStyleCnt="0"/>
      <dgm:spPr/>
    </dgm:pt>
    <dgm:pt modelId="{C939F262-8E75-459A-B5FD-6EAC058C16B6}" type="pres">
      <dgm:prSet presAssocID="{5AC6CC81-56D1-443B-9125-822BB00B8484}" presName="bgRect" presStyleLbl="bgShp" presStyleIdx="2" presStyleCnt="3"/>
      <dgm:spPr/>
    </dgm:pt>
    <dgm:pt modelId="{51D2AF92-F760-48BD-9B7A-6AE0B9238383}" type="pres">
      <dgm:prSet presAssocID="{5AC6CC81-56D1-443B-9125-822BB00B84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1F5DDD4-EA80-4CFF-B3F2-C3C051B9B218}" type="pres">
      <dgm:prSet presAssocID="{5AC6CC81-56D1-443B-9125-822BB00B8484}" presName="spaceRect" presStyleCnt="0"/>
      <dgm:spPr/>
    </dgm:pt>
    <dgm:pt modelId="{8BB7E9FB-60C7-4F13-9127-7A787F44C852}" type="pres">
      <dgm:prSet presAssocID="{5AC6CC81-56D1-443B-9125-822BB00B84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54EF2A-CD6C-4009-AC58-CA08D435B4AF}" type="presOf" srcId="{4786E70C-1028-4CCB-93D2-77B39DDAA0E3}" destId="{347253D8-5E2F-40BC-8652-2BFC23A333C1}" srcOrd="0" destOrd="0" presId="urn:microsoft.com/office/officeart/2018/2/layout/IconVerticalSolidList"/>
    <dgm:cxn modelId="{D5C8062D-A600-41F1-A1B5-B9A5D1F03F4D}" srcId="{4786E70C-1028-4CCB-93D2-77B39DDAA0E3}" destId="{EA07D361-9BBF-4398-A4FF-E2D84F8CD17C}" srcOrd="1" destOrd="0" parTransId="{081D2868-960C-477F-84DF-1525E13BA562}" sibTransId="{1B5C49CB-DFED-4589-87A7-D4B25E94F17B}"/>
    <dgm:cxn modelId="{F7934A2E-7B34-433F-A5B7-841E2BB80E2D}" srcId="{4786E70C-1028-4CCB-93D2-77B39DDAA0E3}" destId="{5AC6CC81-56D1-443B-9125-822BB00B8484}" srcOrd="2" destOrd="0" parTransId="{41CB48B5-65DC-4010-8370-40721A99BB9C}" sibTransId="{E2DB6DA5-59BD-44C5-B086-60BE28403675}"/>
    <dgm:cxn modelId="{52D3864A-F727-4E5D-ADF4-245612D5C95E}" type="presOf" srcId="{CD97EA0D-8747-49BC-B96B-88419E137CCB}" destId="{A77B4D9E-3477-462E-95D8-189C7DAE536E}" srcOrd="0" destOrd="0" presId="urn:microsoft.com/office/officeart/2018/2/layout/IconVerticalSolidList"/>
    <dgm:cxn modelId="{CA7F1089-6B48-415D-A0F6-3ED719F0FF83}" type="presOf" srcId="{5AC6CC81-56D1-443B-9125-822BB00B8484}" destId="{8BB7E9FB-60C7-4F13-9127-7A787F44C852}" srcOrd="0" destOrd="0" presId="urn:microsoft.com/office/officeart/2018/2/layout/IconVerticalSolidList"/>
    <dgm:cxn modelId="{8050F99C-88C5-45C9-8F31-A583107B014C}" type="presOf" srcId="{EA07D361-9BBF-4398-A4FF-E2D84F8CD17C}" destId="{4F5EE585-97B9-455A-A87F-B6535539DE7D}" srcOrd="0" destOrd="0" presId="urn:microsoft.com/office/officeart/2018/2/layout/IconVerticalSolidList"/>
    <dgm:cxn modelId="{722B13C2-944D-4220-A7B7-694C0254006D}" srcId="{4786E70C-1028-4CCB-93D2-77B39DDAA0E3}" destId="{CD97EA0D-8747-49BC-B96B-88419E137CCB}" srcOrd="0" destOrd="0" parTransId="{42791497-99CC-401F-877A-E5247B34BE11}" sibTransId="{BD388D6D-9B83-4502-B794-5087CC2F3518}"/>
    <dgm:cxn modelId="{2EEC2D47-87B4-4FB3-8DC0-756F8076D49B}" type="presParOf" srcId="{347253D8-5E2F-40BC-8652-2BFC23A333C1}" destId="{4B5E866B-2EFB-4657-9268-A9C1E80EECA9}" srcOrd="0" destOrd="0" presId="urn:microsoft.com/office/officeart/2018/2/layout/IconVerticalSolidList"/>
    <dgm:cxn modelId="{5FB8FAFA-F06F-4FDC-8ABF-45B57B19CAE2}" type="presParOf" srcId="{4B5E866B-2EFB-4657-9268-A9C1E80EECA9}" destId="{C3CBD228-7BBC-4C7F-989E-9B4182B00EA8}" srcOrd="0" destOrd="0" presId="urn:microsoft.com/office/officeart/2018/2/layout/IconVerticalSolidList"/>
    <dgm:cxn modelId="{03B001E4-387D-464E-A79D-77DE1773D64F}" type="presParOf" srcId="{4B5E866B-2EFB-4657-9268-A9C1E80EECA9}" destId="{17EC2E57-FEA6-4E14-826B-2D4834A43915}" srcOrd="1" destOrd="0" presId="urn:microsoft.com/office/officeart/2018/2/layout/IconVerticalSolidList"/>
    <dgm:cxn modelId="{FD7397F7-19F7-4B54-A4FF-6953681B3A95}" type="presParOf" srcId="{4B5E866B-2EFB-4657-9268-A9C1E80EECA9}" destId="{DBD53FF2-1DE9-4005-881F-1A53FC8822E3}" srcOrd="2" destOrd="0" presId="urn:microsoft.com/office/officeart/2018/2/layout/IconVerticalSolidList"/>
    <dgm:cxn modelId="{F8D31D55-2B0F-454A-B867-29C92650C07A}" type="presParOf" srcId="{4B5E866B-2EFB-4657-9268-A9C1E80EECA9}" destId="{A77B4D9E-3477-462E-95D8-189C7DAE536E}" srcOrd="3" destOrd="0" presId="urn:microsoft.com/office/officeart/2018/2/layout/IconVerticalSolidList"/>
    <dgm:cxn modelId="{378B59BD-7D69-4045-8831-CC7D2F5C5611}" type="presParOf" srcId="{347253D8-5E2F-40BC-8652-2BFC23A333C1}" destId="{F3BBD699-A779-48A7-A801-CE13BE8C1923}" srcOrd="1" destOrd="0" presId="urn:microsoft.com/office/officeart/2018/2/layout/IconVerticalSolidList"/>
    <dgm:cxn modelId="{2A60A9C1-6C7E-4659-9EDC-BEF1E04A7CF1}" type="presParOf" srcId="{347253D8-5E2F-40BC-8652-2BFC23A333C1}" destId="{8C69DB80-28E3-419E-8426-48212FD59153}" srcOrd="2" destOrd="0" presId="urn:microsoft.com/office/officeart/2018/2/layout/IconVerticalSolidList"/>
    <dgm:cxn modelId="{B42C0D4B-BF61-4E79-9BDF-28BB64E3DA0C}" type="presParOf" srcId="{8C69DB80-28E3-419E-8426-48212FD59153}" destId="{E4257307-B5B4-4CD6-834B-7E73E84B2EBE}" srcOrd="0" destOrd="0" presId="urn:microsoft.com/office/officeart/2018/2/layout/IconVerticalSolidList"/>
    <dgm:cxn modelId="{F7E0D5E6-0616-41DC-9FE9-93E4964243CB}" type="presParOf" srcId="{8C69DB80-28E3-419E-8426-48212FD59153}" destId="{D7B372AB-5A75-4E75-85FD-C5D7FCC0F34B}" srcOrd="1" destOrd="0" presId="urn:microsoft.com/office/officeart/2018/2/layout/IconVerticalSolidList"/>
    <dgm:cxn modelId="{0E100611-E9A3-497B-ABF7-9800EEA5EB48}" type="presParOf" srcId="{8C69DB80-28E3-419E-8426-48212FD59153}" destId="{BEAD1178-D58F-45FE-86A1-DF4FA06D7E49}" srcOrd="2" destOrd="0" presId="urn:microsoft.com/office/officeart/2018/2/layout/IconVerticalSolidList"/>
    <dgm:cxn modelId="{B1B0D9C4-D415-4426-86CA-E3DB232E5EB6}" type="presParOf" srcId="{8C69DB80-28E3-419E-8426-48212FD59153}" destId="{4F5EE585-97B9-455A-A87F-B6535539DE7D}" srcOrd="3" destOrd="0" presId="urn:microsoft.com/office/officeart/2018/2/layout/IconVerticalSolidList"/>
    <dgm:cxn modelId="{738E0B8A-3CCB-4C91-B3F4-799AD660CCCF}" type="presParOf" srcId="{347253D8-5E2F-40BC-8652-2BFC23A333C1}" destId="{A09E2D61-E01F-42CB-BEA3-E4C65E8D10FE}" srcOrd="3" destOrd="0" presId="urn:microsoft.com/office/officeart/2018/2/layout/IconVerticalSolidList"/>
    <dgm:cxn modelId="{DE288C20-14DA-4E8A-99CB-6D5CAF7C6653}" type="presParOf" srcId="{347253D8-5E2F-40BC-8652-2BFC23A333C1}" destId="{065ED76B-99F6-41DC-9787-73DC1C460EF7}" srcOrd="4" destOrd="0" presId="urn:microsoft.com/office/officeart/2018/2/layout/IconVerticalSolidList"/>
    <dgm:cxn modelId="{3AACA1C2-AA50-4C06-B7A8-DA1E0EFD1EDD}" type="presParOf" srcId="{065ED76B-99F6-41DC-9787-73DC1C460EF7}" destId="{C939F262-8E75-459A-B5FD-6EAC058C16B6}" srcOrd="0" destOrd="0" presId="urn:microsoft.com/office/officeart/2018/2/layout/IconVerticalSolidList"/>
    <dgm:cxn modelId="{83645561-3122-4368-AD44-10167F3FF2D0}" type="presParOf" srcId="{065ED76B-99F6-41DC-9787-73DC1C460EF7}" destId="{51D2AF92-F760-48BD-9B7A-6AE0B9238383}" srcOrd="1" destOrd="0" presId="urn:microsoft.com/office/officeart/2018/2/layout/IconVerticalSolidList"/>
    <dgm:cxn modelId="{DB0F632F-FC8C-4920-B696-3C2FB62C67ED}" type="presParOf" srcId="{065ED76B-99F6-41DC-9787-73DC1C460EF7}" destId="{F1F5DDD4-EA80-4CFF-B3F2-C3C051B9B218}" srcOrd="2" destOrd="0" presId="urn:microsoft.com/office/officeart/2018/2/layout/IconVerticalSolidList"/>
    <dgm:cxn modelId="{A4747517-2461-41F2-87BE-60B873D76AE4}" type="presParOf" srcId="{065ED76B-99F6-41DC-9787-73DC1C460EF7}" destId="{8BB7E9FB-60C7-4F13-9127-7A787F44C8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473B8-0898-444E-B925-1C783E7E816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AB1653-8B16-4D2A-9C24-7E7956702510}">
      <dgm:prSet/>
      <dgm:spPr/>
      <dgm:t>
        <a:bodyPr/>
        <a:lstStyle/>
        <a:p>
          <a:r>
            <a:rPr lang="en-US" dirty="0"/>
            <a:t>Politics </a:t>
          </a:r>
        </a:p>
      </dgm:t>
    </dgm:pt>
    <dgm:pt modelId="{DE5128B5-3D59-4B1F-B078-1FE46516BBA0}" type="parTrans" cxnId="{291F9751-5623-4ADA-8C66-91D11248BB4E}">
      <dgm:prSet/>
      <dgm:spPr/>
      <dgm:t>
        <a:bodyPr/>
        <a:lstStyle/>
        <a:p>
          <a:endParaRPr lang="en-US"/>
        </a:p>
      </dgm:t>
    </dgm:pt>
    <dgm:pt modelId="{57C5B33B-EB1D-45AE-9350-FBC017F3200C}" type="sibTrans" cxnId="{291F9751-5623-4ADA-8C66-91D11248BB4E}">
      <dgm:prSet/>
      <dgm:spPr/>
      <dgm:t>
        <a:bodyPr/>
        <a:lstStyle/>
        <a:p>
          <a:endParaRPr lang="en-US"/>
        </a:p>
      </dgm:t>
    </dgm:pt>
    <dgm:pt modelId="{99D7E82C-E022-4344-AC20-5687947CA680}">
      <dgm:prSet/>
      <dgm:spPr/>
      <dgm:t>
        <a:bodyPr/>
        <a:lstStyle/>
        <a:p>
          <a:r>
            <a:rPr lang="en-US" dirty="0"/>
            <a:t>Lack of infrastructure</a:t>
          </a:r>
        </a:p>
      </dgm:t>
    </dgm:pt>
    <dgm:pt modelId="{185565C4-F555-4869-929A-EB70BAD37A63}" type="parTrans" cxnId="{09EF2004-D2CF-46B1-A54E-AEB4650603EC}">
      <dgm:prSet/>
      <dgm:spPr/>
      <dgm:t>
        <a:bodyPr/>
        <a:lstStyle/>
        <a:p>
          <a:endParaRPr lang="en-US"/>
        </a:p>
      </dgm:t>
    </dgm:pt>
    <dgm:pt modelId="{807DBBA5-31F7-42FC-A6A5-F680E551D3B8}" type="sibTrans" cxnId="{09EF2004-D2CF-46B1-A54E-AEB4650603EC}">
      <dgm:prSet/>
      <dgm:spPr/>
      <dgm:t>
        <a:bodyPr/>
        <a:lstStyle/>
        <a:p>
          <a:endParaRPr lang="en-US"/>
        </a:p>
      </dgm:t>
    </dgm:pt>
    <dgm:pt modelId="{3EAA82FB-ECA9-4593-97CE-10053C911FB6}">
      <dgm:prSet/>
      <dgm:spPr/>
      <dgm:t>
        <a:bodyPr/>
        <a:lstStyle/>
        <a:p>
          <a:r>
            <a:rPr lang="en-US" dirty="0"/>
            <a:t>Improper lab management</a:t>
          </a:r>
        </a:p>
      </dgm:t>
    </dgm:pt>
    <dgm:pt modelId="{68BAF94E-3F4C-463F-A284-2CDABCB91F46}" type="parTrans" cxnId="{086D9C4E-43D1-4C61-AF1A-4070271B451B}">
      <dgm:prSet/>
      <dgm:spPr/>
      <dgm:t>
        <a:bodyPr/>
        <a:lstStyle/>
        <a:p>
          <a:endParaRPr lang="en-US"/>
        </a:p>
      </dgm:t>
    </dgm:pt>
    <dgm:pt modelId="{C03FE6D6-3A78-4D4D-A0CA-6233DB75A56B}" type="sibTrans" cxnId="{086D9C4E-43D1-4C61-AF1A-4070271B451B}">
      <dgm:prSet/>
      <dgm:spPr/>
      <dgm:t>
        <a:bodyPr/>
        <a:lstStyle/>
        <a:p>
          <a:endParaRPr lang="en-US"/>
        </a:p>
      </dgm:t>
    </dgm:pt>
    <dgm:pt modelId="{D09A5706-1962-43A9-837D-28F223B3AA29}">
      <dgm:prSet/>
      <dgm:spPr/>
      <dgm:t>
        <a:bodyPr/>
        <a:lstStyle/>
        <a:p>
          <a:r>
            <a:rPr lang="en-US" dirty="0"/>
            <a:t>Tedious Exam Process</a:t>
          </a:r>
        </a:p>
      </dgm:t>
    </dgm:pt>
    <dgm:pt modelId="{5C079B17-358B-471A-8D7C-9D712BE0D6B9}" type="parTrans" cxnId="{AC393E36-0A20-44F3-93FF-B70D34AC9EBD}">
      <dgm:prSet/>
      <dgm:spPr/>
      <dgm:t>
        <a:bodyPr/>
        <a:lstStyle/>
        <a:p>
          <a:endParaRPr lang="en-US"/>
        </a:p>
      </dgm:t>
    </dgm:pt>
    <dgm:pt modelId="{82A32A55-C077-4010-A3AC-EB37516B8294}" type="sibTrans" cxnId="{AC393E36-0A20-44F3-93FF-B70D34AC9EBD}">
      <dgm:prSet/>
      <dgm:spPr/>
      <dgm:t>
        <a:bodyPr/>
        <a:lstStyle/>
        <a:p>
          <a:endParaRPr lang="en-US"/>
        </a:p>
      </dgm:t>
    </dgm:pt>
    <dgm:pt modelId="{3A92DF4F-A09E-4B45-B65C-0EE6C329D120}">
      <dgm:prSet/>
      <dgm:spPr/>
      <dgm:t>
        <a:bodyPr/>
        <a:lstStyle/>
        <a:p>
          <a:r>
            <a:rPr lang="en-US" dirty="0"/>
            <a:t>Insufficient Syllabus</a:t>
          </a:r>
        </a:p>
      </dgm:t>
    </dgm:pt>
    <dgm:pt modelId="{FBF22477-2588-45F0-9EB4-3D3FE268465B}" type="parTrans" cxnId="{1726722D-CDD5-4E35-BE87-CAC39804BA0A}">
      <dgm:prSet/>
      <dgm:spPr/>
      <dgm:t>
        <a:bodyPr/>
        <a:lstStyle/>
        <a:p>
          <a:endParaRPr lang="en-US"/>
        </a:p>
      </dgm:t>
    </dgm:pt>
    <dgm:pt modelId="{DDD80A24-DDEC-40C9-99C3-871BFA5D638D}" type="sibTrans" cxnId="{1726722D-CDD5-4E35-BE87-CAC39804BA0A}">
      <dgm:prSet/>
      <dgm:spPr/>
      <dgm:t>
        <a:bodyPr/>
        <a:lstStyle/>
        <a:p>
          <a:endParaRPr lang="en-US"/>
        </a:p>
      </dgm:t>
    </dgm:pt>
    <dgm:pt modelId="{C346F5DD-89B7-4741-A723-5272DAF9DB95}">
      <dgm:prSet/>
      <dgm:spPr/>
      <dgm:t>
        <a:bodyPr/>
        <a:lstStyle/>
        <a:p>
          <a:r>
            <a:rPr lang="en-US" dirty="0"/>
            <a:t>Unexpected Examination result</a:t>
          </a:r>
        </a:p>
      </dgm:t>
    </dgm:pt>
    <dgm:pt modelId="{9B9ACF1A-300E-44A3-BC39-665116411942}" type="parTrans" cxnId="{079FA259-F45F-4E60-8C9C-5E89B93CDACD}">
      <dgm:prSet/>
      <dgm:spPr/>
      <dgm:t>
        <a:bodyPr/>
        <a:lstStyle/>
        <a:p>
          <a:endParaRPr lang="en-US"/>
        </a:p>
      </dgm:t>
    </dgm:pt>
    <dgm:pt modelId="{EF2A2DA8-81FB-4958-950F-B62BFC7D706C}" type="sibTrans" cxnId="{079FA259-F45F-4E60-8C9C-5E89B93CDACD}">
      <dgm:prSet/>
      <dgm:spPr/>
      <dgm:t>
        <a:bodyPr/>
        <a:lstStyle/>
        <a:p>
          <a:endParaRPr lang="en-US"/>
        </a:p>
      </dgm:t>
    </dgm:pt>
    <dgm:pt modelId="{72B6E813-7C8C-4300-B5A3-055709361236}">
      <dgm:prSet/>
      <dgm:spPr/>
      <dgm:t>
        <a:bodyPr/>
        <a:lstStyle/>
        <a:p>
          <a:r>
            <a:rPr lang="en-US" dirty="0"/>
            <a:t>Lack of serious assessment of Projects </a:t>
          </a:r>
          <a:r>
            <a:rPr lang="en-US" dirty="0">
              <a:latin typeface="Seaford"/>
            </a:rPr>
            <a:t>…</a:t>
          </a:r>
          <a:endParaRPr lang="en-US" dirty="0"/>
        </a:p>
      </dgm:t>
    </dgm:pt>
    <dgm:pt modelId="{ACC4978E-14AA-4092-AB79-6C12C65D807B}" type="parTrans" cxnId="{E522B5C3-4DD5-4B99-8E8D-D3A5C96852BF}">
      <dgm:prSet/>
      <dgm:spPr/>
      <dgm:t>
        <a:bodyPr/>
        <a:lstStyle/>
        <a:p>
          <a:endParaRPr lang="en-US"/>
        </a:p>
      </dgm:t>
    </dgm:pt>
    <dgm:pt modelId="{403C7536-A64C-4773-95BA-D797C4A11F05}" type="sibTrans" cxnId="{E522B5C3-4DD5-4B99-8E8D-D3A5C96852BF}">
      <dgm:prSet/>
      <dgm:spPr/>
      <dgm:t>
        <a:bodyPr/>
        <a:lstStyle/>
        <a:p>
          <a:endParaRPr lang="en-US"/>
        </a:p>
      </dgm:t>
    </dgm:pt>
    <dgm:pt modelId="{DF220719-DADB-4EC8-AF3E-C0768F9EC405}" type="pres">
      <dgm:prSet presAssocID="{437473B8-0898-444E-B925-1C783E7E816C}" presName="diagram" presStyleCnt="0">
        <dgm:presLayoutVars>
          <dgm:dir/>
          <dgm:resizeHandles val="exact"/>
        </dgm:presLayoutVars>
      </dgm:prSet>
      <dgm:spPr/>
    </dgm:pt>
    <dgm:pt modelId="{346A3B42-3EE7-4384-93D1-6FDE4DA2194F}" type="pres">
      <dgm:prSet presAssocID="{20AB1653-8B16-4D2A-9C24-7E7956702510}" presName="node" presStyleLbl="node1" presStyleIdx="0" presStyleCnt="7">
        <dgm:presLayoutVars>
          <dgm:bulletEnabled val="1"/>
        </dgm:presLayoutVars>
      </dgm:prSet>
      <dgm:spPr/>
    </dgm:pt>
    <dgm:pt modelId="{3F7349BF-0248-4996-942F-505972171C26}" type="pres">
      <dgm:prSet presAssocID="{57C5B33B-EB1D-45AE-9350-FBC017F3200C}" presName="sibTrans" presStyleCnt="0"/>
      <dgm:spPr/>
    </dgm:pt>
    <dgm:pt modelId="{9D1A2E7B-39AD-48E8-B7CB-FC88812DFE25}" type="pres">
      <dgm:prSet presAssocID="{99D7E82C-E022-4344-AC20-5687947CA680}" presName="node" presStyleLbl="node1" presStyleIdx="1" presStyleCnt="7">
        <dgm:presLayoutVars>
          <dgm:bulletEnabled val="1"/>
        </dgm:presLayoutVars>
      </dgm:prSet>
      <dgm:spPr/>
    </dgm:pt>
    <dgm:pt modelId="{6A82724B-4356-46AD-941C-E3519DD17BB4}" type="pres">
      <dgm:prSet presAssocID="{807DBBA5-31F7-42FC-A6A5-F680E551D3B8}" presName="sibTrans" presStyleCnt="0"/>
      <dgm:spPr/>
    </dgm:pt>
    <dgm:pt modelId="{C1832DAF-2307-4E4F-A77B-D801BF2EF6C5}" type="pres">
      <dgm:prSet presAssocID="{3EAA82FB-ECA9-4593-97CE-10053C911FB6}" presName="node" presStyleLbl="node1" presStyleIdx="2" presStyleCnt="7">
        <dgm:presLayoutVars>
          <dgm:bulletEnabled val="1"/>
        </dgm:presLayoutVars>
      </dgm:prSet>
      <dgm:spPr/>
    </dgm:pt>
    <dgm:pt modelId="{0C766A6B-10B7-462E-8557-A31C8A2EB089}" type="pres">
      <dgm:prSet presAssocID="{C03FE6D6-3A78-4D4D-A0CA-6233DB75A56B}" presName="sibTrans" presStyleCnt="0"/>
      <dgm:spPr/>
    </dgm:pt>
    <dgm:pt modelId="{760832B7-EE28-4163-9CFB-99204E09C148}" type="pres">
      <dgm:prSet presAssocID="{D09A5706-1962-43A9-837D-28F223B3AA29}" presName="node" presStyleLbl="node1" presStyleIdx="3" presStyleCnt="7">
        <dgm:presLayoutVars>
          <dgm:bulletEnabled val="1"/>
        </dgm:presLayoutVars>
      </dgm:prSet>
      <dgm:spPr/>
    </dgm:pt>
    <dgm:pt modelId="{61CD4F39-F177-4141-ABC4-54200CE3F54A}" type="pres">
      <dgm:prSet presAssocID="{82A32A55-C077-4010-A3AC-EB37516B8294}" presName="sibTrans" presStyleCnt="0"/>
      <dgm:spPr/>
    </dgm:pt>
    <dgm:pt modelId="{FFF1D30E-C43F-44D9-A6DE-E7BE90A96CC0}" type="pres">
      <dgm:prSet presAssocID="{3A92DF4F-A09E-4B45-B65C-0EE6C329D120}" presName="node" presStyleLbl="node1" presStyleIdx="4" presStyleCnt="7">
        <dgm:presLayoutVars>
          <dgm:bulletEnabled val="1"/>
        </dgm:presLayoutVars>
      </dgm:prSet>
      <dgm:spPr/>
    </dgm:pt>
    <dgm:pt modelId="{1D5322BC-FD72-43C5-BE47-8649FCA1B3C1}" type="pres">
      <dgm:prSet presAssocID="{DDD80A24-DDEC-40C9-99C3-871BFA5D638D}" presName="sibTrans" presStyleCnt="0"/>
      <dgm:spPr/>
    </dgm:pt>
    <dgm:pt modelId="{B89025C0-CE79-4697-BE83-756C7C60268D}" type="pres">
      <dgm:prSet presAssocID="{C346F5DD-89B7-4741-A723-5272DAF9DB95}" presName="node" presStyleLbl="node1" presStyleIdx="5" presStyleCnt="7">
        <dgm:presLayoutVars>
          <dgm:bulletEnabled val="1"/>
        </dgm:presLayoutVars>
      </dgm:prSet>
      <dgm:spPr/>
    </dgm:pt>
    <dgm:pt modelId="{B109A6A8-BE8C-471F-AAB6-C8AD61B26549}" type="pres">
      <dgm:prSet presAssocID="{EF2A2DA8-81FB-4958-950F-B62BFC7D706C}" presName="sibTrans" presStyleCnt="0"/>
      <dgm:spPr/>
    </dgm:pt>
    <dgm:pt modelId="{203CC812-4CA2-433E-9BB3-3EC4149BD922}" type="pres">
      <dgm:prSet presAssocID="{72B6E813-7C8C-4300-B5A3-055709361236}" presName="node" presStyleLbl="node1" presStyleIdx="6" presStyleCnt="7">
        <dgm:presLayoutVars>
          <dgm:bulletEnabled val="1"/>
        </dgm:presLayoutVars>
      </dgm:prSet>
      <dgm:spPr/>
    </dgm:pt>
  </dgm:ptLst>
  <dgm:cxnLst>
    <dgm:cxn modelId="{09EF2004-D2CF-46B1-A54E-AEB4650603EC}" srcId="{437473B8-0898-444E-B925-1C783E7E816C}" destId="{99D7E82C-E022-4344-AC20-5687947CA680}" srcOrd="1" destOrd="0" parTransId="{185565C4-F555-4869-929A-EB70BAD37A63}" sibTransId="{807DBBA5-31F7-42FC-A6A5-F680E551D3B8}"/>
    <dgm:cxn modelId="{1726722D-CDD5-4E35-BE87-CAC39804BA0A}" srcId="{437473B8-0898-444E-B925-1C783E7E816C}" destId="{3A92DF4F-A09E-4B45-B65C-0EE6C329D120}" srcOrd="4" destOrd="0" parTransId="{FBF22477-2588-45F0-9EB4-3D3FE268465B}" sibTransId="{DDD80A24-DDEC-40C9-99C3-871BFA5D638D}"/>
    <dgm:cxn modelId="{AC393E36-0A20-44F3-93FF-B70D34AC9EBD}" srcId="{437473B8-0898-444E-B925-1C783E7E816C}" destId="{D09A5706-1962-43A9-837D-28F223B3AA29}" srcOrd="3" destOrd="0" parTransId="{5C079B17-358B-471A-8D7C-9D712BE0D6B9}" sibTransId="{82A32A55-C077-4010-A3AC-EB37516B8294}"/>
    <dgm:cxn modelId="{337E3F5F-0E56-4170-B517-0EB157E850A9}" type="presOf" srcId="{3EAA82FB-ECA9-4593-97CE-10053C911FB6}" destId="{C1832DAF-2307-4E4F-A77B-D801BF2EF6C5}" srcOrd="0" destOrd="0" presId="urn:microsoft.com/office/officeart/2005/8/layout/default"/>
    <dgm:cxn modelId="{03F5344A-3F62-4E43-B212-4ECF7B2DF93D}" type="presOf" srcId="{3A92DF4F-A09E-4B45-B65C-0EE6C329D120}" destId="{FFF1D30E-C43F-44D9-A6DE-E7BE90A96CC0}" srcOrd="0" destOrd="0" presId="urn:microsoft.com/office/officeart/2005/8/layout/default"/>
    <dgm:cxn modelId="{086D9C4E-43D1-4C61-AF1A-4070271B451B}" srcId="{437473B8-0898-444E-B925-1C783E7E816C}" destId="{3EAA82FB-ECA9-4593-97CE-10053C911FB6}" srcOrd="2" destOrd="0" parTransId="{68BAF94E-3F4C-463F-A284-2CDABCB91F46}" sibTransId="{C03FE6D6-3A78-4D4D-A0CA-6233DB75A56B}"/>
    <dgm:cxn modelId="{291F9751-5623-4ADA-8C66-91D11248BB4E}" srcId="{437473B8-0898-444E-B925-1C783E7E816C}" destId="{20AB1653-8B16-4D2A-9C24-7E7956702510}" srcOrd="0" destOrd="0" parTransId="{DE5128B5-3D59-4B1F-B078-1FE46516BBA0}" sibTransId="{57C5B33B-EB1D-45AE-9350-FBC017F3200C}"/>
    <dgm:cxn modelId="{079FA259-F45F-4E60-8C9C-5E89B93CDACD}" srcId="{437473B8-0898-444E-B925-1C783E7E816C}" destId="{C346F5DD-89B7-4741-A723-5272DAF9DB95}" srcOrd="5" destOrd="0" parTransId="{9B9ACF1A-300E-44A3-BC39-665116411942}" sibTransId="{EF2A2DA8-81FB-4958-950F-B62BFC7D706C}"/>
    <dgm:cxn modelId="{0D445D95-9922-40E3-91C7-17FC23034217}" type="presOf" srcId="{20AB1653-8B16-4D2A-9C24-7E7956702510}" destId="{346A3B42-3EE7-4384-93D1-6FDE4DA2194F}" srcOrd="0" destOrd="0" presId="urn:microsoft.com/office/officeart/2005/8/layout/default"/>
    <dgm:cxn modelId="{1845239E-9292-41C0-BF4A-09DFC5D4CF91}" type="presOf" srcId="{C346F5DD-89B7-4741-A723-5272DAF9DB95}" destId="{B89025C0-CE79-4697-BE83-756C7C60268D}" srcOrd="0" destOrd="0" presId="urn:microsoft.com/office/officeart/2005/8/layout/default"/>
    <dgm:cxn modelId="{36B5B8A0-DDBA-4D5F-8C71-7B1EFF09E09F}" type="presOf" srcId="{99D7E82C-E022-4344-AC20-5687947CA680}" destId="{9D1A2E7B-39AD-48E8-B7CB-FC88812DFE25}" srcOrd="0" destOrd="0" presId="urn:microsoft.com/office/officeart/2005/8/layout/default"/>
    <dgm:cxn modelId="{E76439B8-0370-491E-A3F1-F13422E9F0ED}" type="presOf" srcId="{437473B8-0898-444E-B925-1C783E7E816C}" destId="{DF220719-DADB-4EC8-AF3E-C0768F9EC405}" srcOrd="0" destOrd="0" presId="urn:microsoft.com/office/officeart/2005/8/layout/default"/>
    <dgm:cxn modelId="{62D775C3-F72A-4AE2-BB0D-2C6404FE9B8D}" type="presOf" srcId="{72B6E813-7C8C-4300-B5A3-055709361236}" destId="{203CC812-4CA2-433E-9BB3-3EC4149BD922}" srcOrd="0" destOrd="0" presId="urn:microsoft.com/office/officeart/2005/8/layout/default"/>
    <dgm:cxn modelId="{E522B5C3-4DD5-4B99-8E8D-D3A5C96852BF}" srcId="{437473B8-0898-444E-B925-1C783E7E816C}" destId="{72B6E813-7C8C-4300-B5A3-055709361236}" srcOrd="6" destOrd="0" parTransId="{ACC4978E-14AA-4092-AB79-6C12C65D807B}" sibTransId="{403C7536-A64C-4773-95BA-D797C4A11F05}"/>
    <dgm:cxn modelId="{83A431F6-1FEA-47AC-A89F-E37E381821E8}" type="presOf" srcId="{D09A5706-1962-43A9-837D-28F223B3AA29}" destId="{760832B7-EE28-4163-9CFB-99204E09C148}" srcOrd="0" destOrd="0" presId="urn:microsoft.com/office/officeart/2005/8/layout/default"/>
    <dgm:cxn modelId="{66DE8E01-4B62-47C0-9E54-BA408C2F3C66}" type="presParOf" srcId="{DF220719-DADB-4EC8-AF3E-C0768F9EC405}" destId="{346A3B42-3EE7-4384-93D1-6FDE4DA2194F}" srcOrd="0" destOrd="0" presId="urn:microsoft.com/office/officeart/2005/8/layout/default"/>
    <dgm:cxn modelId="{371056F5-57D7-44D0-B6B2-A8BB4265686B}" type="presParOf" srcId="{DF220719-DADB-4EC8-AF3E-C0768F9EC405}" destId="{3F7349BF-0248-4996-942F-505972171C26}" srcOrd="1" destOrd="0" presId="urn:microsoft.com/office/officeart/2005/8/layout/default"/>
    <dgm:cxn modelId="{955F219A-03C9-4DB9-9375-009423A68131}" type="presParOf" srcId="{DF220719-DADB-4EC8-AF3E-C0768F9EC405}" destId="{9D1A2E7B-39AD-48E8-B7CB-FC88812DFE25}" srcOrd="2" destOrd="0" presId="urn:microsoft.com/office/officeart/2005/8/layout/default"/>
    <dgm:cxn modelId="{8F54962C-D13F-450A-B83C-4350FF861EFC}" type="presParOf" srcId="{DF220719-DADB-4EC8-AF3E-C0768F9EC405}" destId="{6A82724B-4356-46AD-941C-E3519DD17BB4}" srcOrd="3" destOrd="0" presId="urn:microsoft.com/office/officeart/2005/8/layout/default"/>
    <dgm:cxn modelId="{96E39217-C625-4988-A2A5-9180F18D1FCD}" type="presParOf" srcId="{DF220719-DADB-4EC8-AF3E-C0768F9EC405}" destId="{C1832DAF-2307-4E4F-A77B-D801BF2EF6C5}" srcOrd="4" destOrd="0" presId="urn:microsoft.com/office/officeart/2005/8/layout/default"/>
    <dgm:cxn modelId="{71C9D9A4-71AB-40E7-BD8E-599F0054958A}" type="presParOf" srcId="{DF220719-DADB-4EC8-AF3E-C0768F9EC405}" destId="{0C766A6B-10B7-462E-8557-A31C8A2EB089}" srcOrd="5" destOrd="0" presId="urn:microsoft.com/office/officeart/2005/8/layout/default"/>
    <dgm:cxn modelId="{E1E821D0-AB28-4035-9F97-7897AA2A7534}" type="presParOf" srcId="{DF220719-DADB-4EC8-AF3E-C0768F9EC405}" destId="{760832B7-EE28-4163-9CFB-99204E09C148}" srcOrd="6" destOrd="0" presId="urn:microsoft.com/office/officeart/2005/8/layout/default"/>
    <dgm:cxn modelId="{7AAA39A5-9590-42D2-95E0-5431FF11EFAF}" type="presParOf" srcId="{DF220719-DADB-4EC8-AF3E-C0768F9EC405}" destId="{61CD4F39-F177-4141-ABC4-54200CE3F54A}" srcOrd="7" destOrd="0" presId="urn:microsoft.com/office/officeart/2005/8/layout/default"/>
    <dgm:cxn modelId="{B45DBF28-6D18-4EE5-B39D-C5F4F1DEE5C0}" type="presParOf" srcId="{DF220719-DADB-4EC8-AF3E-C0768F9EC405}" destId="{FFF1D30E-C43F-44D9-A6DE-E7BE90A96CC0}" srcOrd="8" destOrd="0" presId="urn:microsoft.com/office/officeart/2005/8/layout/default"/>
    <dgm:cxn modelId="{4E9E5904-7982-4B9A-9A7A-C47522AF8FAB}" type="presParOf" srcId="{DF220719-DADB-4EC8-AF3E-C0768F9EC405}" destId="{1D5322BC-FD72-43C5-BE47-8649FCA1B3C1}" srcOrd="9" destOrd="0" presId="urn:microsoft.com/office/officeart/2005/8/layout/default"/>
    <dgm:cxn modelId="{B55944B8-3643-4E83-A917-6612A9C63BCD}" type="presParOf" srcId="{DF220719-DADB-4EC8-AF3E-C0768F9EC405}" destId="{B89025C0-CE79-4697-BE83-756C7C60268D}" srcOrd="10" destOrd="0" presId="urn:microsoft.com/office/officeart/2005/8/layout/default"/>
    <dgm:cxn modelId="{47BAC612-5D04-4D80-B91D-B7AF00AEF7EB}" type="presParOf" srcId="{DF220719-DADB-4EC8-AF3E-C0768F9EC405}" destId="{B109A6A8-BE8C-471F-AAB6-C8AD61B26549}" srcOrd="11" destOrd="0" presId="urn:microsoft.com/office/officeart/2005/8/layout/default"/>
    <dgm:cxn modelId="{65B30B87-CD59-4581-B934-9533A58582AB}" type="presParOf" srcId="{DF220719-DADB-4EC8-AF3E-C0768F9EC405}" destId="{203CC812-4CA2-433E-9BB3-3EC4149BD9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93748-E82D-4344-A4DB-37FF913DA7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FFDC76-AF33-45A9-93B4-9290C3040DC1}">
      <dgm:prSet/>
      <dgm:spPr/>
      <dgm:t>
        <a:bodyPr/>
        <a:lstStyle/>
        <a:p>
          <a:r>
            <a:rPr lang="en-US"/>
            <a:t>These are the warriors to be used. </a:t>
          </a:r>
        </a:p>
      </dgm:t>
    </dgm:pt>
    <dgm:pt modelId="{D6C90EF8-35F7-4F61-AD2F-4FBC3AA44524}" type="parTrans" cxnId="{E767E531-AAF4-4472-BDD6-B76AE701944C}">
      <dgm:prSet/>
      <dgm:spPr/>
      <dgm:t>
        <a:bodyPr/>
        <a:lstStyle/>
        <a:p>
          <a:endParaRPr lang="en-US"/>
        </a:p>
      </dgm:t>
    </dgm:pt>
    <dgm:pt modelId="{2507CCEF-1D6B-4AE4-BC44-93EE36EF3F0F}" type="sibTrans" cxnId="{E767E531-AAF4-4472-BDD6-B76AE701944C}">
      <dgm:prSet/>
      <dgm:spPr/>
      <dgm:t>
        <a:bodyPr/>
        <a:lstStyle/>
        <a:p>
          <a:endParaRPr lang="en-US"/>
        </a:p>
      </dgm:t>
    </dgm:pt>
    <dgm:pt modelId="{E8B79F21-7207-4AEE-821B-16C2D0BC4E97}">
      <dgm:prSet/>
      <dgm:spPr/>
      <dgm:t>
        <a:bodyPr/>
        <a:lstStyle/>
        <a:p>
          <a:r>
            <a:rPr lang="en-US" b="1"/>
            <a:t>Disclaimer: Beware of exceptions.</a:t>
          </a:r>
          <a:endParaRPr lang="en-US"/>
        </a:p>
      </dgm:t>
    </dgm:pt>
    <dgm:pt modelId="{05CCB410-ADC6-4731-80EF-75EB666FAEB1}" type="parTrans" cxnId="{0937607B-C3BA-48D3-9FC5-83AF7F24BD2B}">
      <dgm:prSet/>
      <dgm:spPr/>
      <dgm:t>
        <a:bodyPr/>
        <a:lstStyle/>
        <a:p>
          <a:endParaRPr lang="en-US"/>
        </a:p>
      </dgm:t>
    </dgm:pt>
    <dgm:pt modelId="{7637315A-482C-4D3E-9835-2EA73CCFD6C7}" type="sibTrans" cxnId="{0937607B-C3BA-48D3-9FC5-83AF7F24BD2B}">
      <dgm:prSet/>
      <dgm:spPr/>
      <dgm:t>
        <a:bodyPr/>
        <a:lstStyle/>
        <a:p>
          <a:endParaRPr lang="en-US"/>
        </a:p>
      </dgm:t>
    </dgm:pt>
    <dgm:pt modelId="{90E16ABD-6441-4727-81AF-FFB7C74D86E2}" type="pres">
      <dgm:prSet presAssocID="{BFE93748-E82D-4344-A4DB-37FF913DA710}" presName="root" presStyleCnt="0">
        <dgm:presLayoutVars>
          <dgm:dir/>
          <dgm:resizeHandles val="exact"/>
        </dgm:presLayoutVars>
      </dgm:prSet>
      <dgm:spPr/>
    </dgm:pt>
    <dgm:pt modelId="{47452DB7-8B71-4D06-9C93-7A96A2222A17}" type="pres">
      <dgm:prSet presAssocID="{66FFDC76-AF33-45A9-93B4-9290C3040DC1}" presName="compNode" presStyleCnt="0"/>
      <dgm:spPr/>
    </dgm:pt>
    <dgm:pt modelId="{0381DD6B-92E4-4AFA-89DE-58A568E86BCD}" type="pres">
      <dgm:prSet presAssocID="{66FFDC76-AF33-45A9-93B4-9290C3040DC1}" presName="bgRect" presStyleLbl="bgShp" presStyleIdx="0" presStyleCnt="2"/>
      <dgm:spPr/>
    </dgm:pt>
    <dgm:pt modelId="{A39EF6DB-9915-4184-81E1-659A7DF0A62D}" type="pres">
      <dgm:prSet presAssocID="{66FFDC76-AF33-45A9-93B4-9290C3040D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on"/>
        </a:ext>
      </dgm:extLst>
    </dgm:pt>
    <dgm:pt modelId="{976B03CB-8F1C-4654-8388-65476DE00945}" type="pres">
      <dgm:prSet presAssocID="{66FFDC76-AF33-45A9-93B4-9290C3040DC1}" presName="spaceRect" presStyleCnt="0"/>
      <dgm:spPr/>
    </dgm:pt>
    <dgm:pt modelId="{6EBF324C-6F69-438E-AD5F-67A0A3F3F748}" type="pres">
      <dgm:prSet presAssocID="{66FFDC76-AF33-45A9-93B4-9290C3040DC1}" presName="parTx" presStyleLbl="revTx" presStyleIdx="0" presStyleCnt="2">
        <dgm:presLayoutVars>
          <dgm:chMax val="0"/>
          <dgm:chPref val="0"/>
        </dgm:presLayoutVars>
      </dgm:prSet>
      <dgm:spPr/>
    </dgm:pt>
    <dgm:pt modelId="{973910C8-335B-4667-A1CC-884D2146A431}" type="pres">
      <dgm:prSet presAssocID="{2507CCEF-1D6B-4AE4-BC44-93EE36EF3F0F}" presName="sibTrans" presStyleCnt="0"/>
      <dgm:spPr/>
    </dgm:pt>
    <dgm:pt modelId="{1BA1C8E8-B5BE-4C3D-B9CD-AA340AEEE342}" type="pres">
      <dgm:prSet presAssocID="{E8B79F21-7207-4AEE-821B-16C2D0BC4E97}" presName="compNode" presStyleCnt="0"/>
      <dgm:spPr/>
    </dgm:pt>
    <dgm:pt modelId="{43CD2595-7CE3-4E0A-BD35-2B37B8F5DDD4}" type="pres">
      <dgm:prSet presAssocID="{E8B79F21-7207-4AEE-821B-16C2D0BC4E97}" presName="bgRect" presStyleLbl="bgShp" presStyleIdx="1" presStyleCnt="2"/>
      <dgm:spPr/>
    </dgm:pt>
    <dgm:pt modelId="{BB1ACA21-53F6-4704-903A-D81AC1D85D28}" type="pres">
      <dgm:prSet presAssocID="{E8B79F21-7207-4AEE-821B-16C2D0BC4E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9B377EE-0B75-4141-9635-6A28A8C5E512}" type="pres">
      <dgm:prSet presAssocID="{E8B79F21-7207-4AEE-821B-16C2D0BC4E97}" presName="spaceRect" presStyleCnt="0"/>
      <dgm:spPr/>
    </dgm:pt>
    <dgm:pt modelId="{76933177-CA4F-4458-A19A-706C384B1C74}" type="pres">
      <dgm:prSet presAssocID="{E8B79F21-7207-4AEE-821B-16C2D0BC4E9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67E531-AAF4-4472-BDD6-B76AE701944C}" srcId="{BFE93748-E82D-4344-A4DB-37FF913DA710}" destId="{66FFDC76-AF33-45A9-93B4-9290C3040DC1}" srcOrd="0" destOrd="0" parTransId="{D6C90EF8-35F7-4F61-AD2F-4FBC3AA44524}" sibTransId="{2507CCEF-1D6B-4AE4-BC44-93EE36EF3F0F}"/>
    <dgm:cxn modelId="{C01CF561-5EA6-41F4-8D47-40F6E5DD4541}" type="presOf" srcId="{66FFDC76-AF33-45A9-93B4-9290C3040DC1}" destId="{6EBF324C-6F69-438E-AD5F-67A0A3F3F748}" srcOrd="0" destOrd="0" presId="urn:microsoft.com/office/officeart/2018/2/layout/IconVerticalSolidList"/>
    <dgm:cxn modelId="{0937607B-C3BA-48D3-9FC5-83AF7F24BD2B}" srcId="{BFE93748-E82D-4344-A4DB-37FF913DA710}" destId="{E8B79F21-7207-4AEE-821B-16C2D0BC4E97}" srcOrd="1" destOrd="0" parTransId="{05CCB410-ADC6-4731-80EF-75EB666FAEB1}" sibTransId="{7637315A-482C-4D3E-9835-2EA73CCFD6C7}"/>
    <dgm:cxn modelId="{D4FA97A9-0AB1-46DD-8C18-E1717B4CD04A}" type="presOf" srcId="{E8B79F21-7207-4AEE-821B-16C2D0BC4E97}" destId="{76933177-CA4F-4458-A19A-706C384B1C74}" srcOrd="0" destOrd="0" presId="urn:microsoft.com/office/officeart/2018/2/layout/IconVerticalSolidList"/>
    <dgm:cxn modelId="{529BF9AA-972A-4910-82FD-FF66B518EEEB}" type="presOf" srcId="{BFE93748-E82D-4344-A4DB-37FF913DA710}" destId="{90E16ABD-6441-4727-81AF-FFB7C74D86E2}" srcOrd="0" destOrd="0" presId="urn:microsoft.com/office/officeart/2018/2/layout/IconVerticalSolidList"/>
    <dgm:cxn modelId="{4083E9EB-B80B-4B48-BF18-49970EE4459C}" type="presParOf" srcId="{90E16ABD-6441-4727-81AF-FFB7C74D86E2}" destId="{47452DB7-8B71-4D06-9C93-7A96A2222A17}" srcOrd="0" destOrd="0" presId="urn:microsoft.com/office/officeart/2018/2/layout/IconVerticalSolidList"/>
    <dgm:cxn modelId="{F3C47C86-4937-409C-B38A-C851550061E2}" type="presParOf" srcId="{47452DB7-8B71-4D06-9C93-7A96A2222A17}" destId="{0381DD6B-92E4-4AFA-89DE-58A568E86BCD}" srcOrd="0" destOrd="0" presId="urn:microsoft.com/office/officeart/2018/2/layout/IconVerticalSolidList"/>
    <dgm:cxn modelId="{A7DB3FB8-03F8-40A7-A2B8-DF3067991F03}" type="presParOf" srcId="{47452DB7-8B71-4D06-9C93-7A96A2222A17}" destId="{A39EF6DB-9915-4184-81E1-659A7DF0A62D}" srcOrd="1" destOrd="0" presId="urn:microsoft.com/office/officeart/2018/2/layout/IconVerticalSolidList"/>
    <dgm:cxn modelId="{2701B1F7-72C6-4E2D-BDC5-46963B922430}" type="presParOf" srcId="{47452DB7-8B71-4D06-9C93-7A96A2222A17}" destId="{976B03CB-8F1C-4654-8388-65476DE00945}" srcOrd="2" destOrd="0" presId="urn:microsoft.com/office/officeart/2018/2/layout/IconVerticalSolidList"/>
    <dgm:cxn modelId="{2CA1642E-7A6A-43D2-86A2-352DBF810E0B}" type="presParOf" srcId="{47452DB7-8B71-4D06-9C93-7A96A2222A17}" destId="{6EBF324C-6F69-438E-AD5F-67A0A3F3F748}" srcOrd="3" destOrd="0" presId="urn:microsoft.com/office/officeart/2018/2/layout/IconVerticalSolidList"/>
    <dgm:cxn modelId="{48CE0BC8-E323-45F8-9625-EA6B10BB56EC}" type="presParOf" srcId="{90E16ABD-6441-4727-81AF-FFB7C74D86E2}" destId="{973910C8-335B-4667-A1CC-884D2146A431}" srcOrd="1" destOrd="0" presId="urn:microsoft.com/office/officeart/2018/2/layout/IconVerticalSolidList"/>
    <dgm:cxn modelId="{C8535A11-9A86-49DD-A09E-FD3EC2462ADB}" type="presParOf" srcId="{90E16ABD-6441-4727-81AF-FFB7C74D86E2}" destId="{1BA1C8E8-B5BE-4C3D-B9CD-AA340AEEE342}" srcOrd="2" destOrd="0" presId="urn:microsoft.com/office/officeart/2018/2/layout/IconVerticalSolidList"/>
    <dgm:cxn modelId="{27172F42-0404-4B65-B719-4CF4F109F6DD}" type="presParOf" srcId="{1BA1C8E8-B5BE-4C3D-B9CD-AA340AEEE342}" destId="{43CD2595-7CE3-4E0A-BD35-2B37B8F5DDD4}" srcOrd="0" destOrd="0" presId="urn:microsoft.com/office/officeart/2018/2/layout/IconVerticalSolidList"/>
    <dgm:cxn modelId="{37E50130-E5C0-45B6-93D8-87C71D76E0B7}" type="presParOf" srcId="{1BA1C8E8-B5BE-4C3D-B9CD-AA340AEEE342}" destId="{BB1ACA21-53F6-4704-903A-D81AC1D85D28}" srcOrd="1" destOrd="0" presId="urn:microsoft.com/office/officeart/2018/2/layout/IconVerticalSolidList"/>
    <dgm:cxn modelId="{68C5A02E-6E78-4E76-AEAF-838DE9C1F1D5}" type="presParOf" srcId="{1BA1C8E8-B5BE-4C3D-B9CD-AA340AEEE342}" destId="{59B377EE-0B75-4141-9635-6A28A8C5E512}" srcOrd="2" destOrd="0" presId="urn:microsoft.com/office/officeart/2018/2/layout/IconVerticalSolidList"/>
    <dgm:cxn modelId="{BAB3D11E-E665-4C93-84DA-B73FF54686CE}" type="presParOf" srcId="{1BA1C8E8-B5BE-4C3D-B9CD-AA340AEEE342}" destId="{76933177-CA4F-4458-A19A-706C384B1C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6F4C8B-3DCF-45AB-AB59-AF2B6871CA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27C63F-3D53-4C88-9AD6-E56EB85537BE}">
      <dgm:prSet/>
      <dgm:spPr/>
      <dgm:t>
        <a:bodyPr/>
        <a:lstStyle/>
        <a:p>
          <a:pPr rtl="0"/>
          <a:r>
            <a:rPr lang="en-US" dirty="0"/>
            <a:t>Is Syllabus really bad? Or the real </a:t>
          </a:r>
          <a:r>
            <a:rPr lang="en-US" dirty="0">
              <a:latin typeface="Seaford"/>
            </a:rPr>
            <a:t>culprit is</a:t>
          </a:r>
          <a:r>
            <a:rPr lang="en-US" dirty="0"/>
            <a:t> somewhere else.</a:t>
          </a:r>
        </a:p>
      </dgm:t>
    </dgm:pt>
    <dgm:pt modelId="{0449C523-8E53-408D-AF8F-A7AE737243DC}" type="parTrans" cxnId="{F3AA581E-7991-41F9-A5C8-2EE3897872B1}">
      <dgm:prSet/>
      <dgm:spPr/>
      <dgm:t>
        <a:bodyPr/>
        <a:lstStyle/>
        <a:p>
          <a:endParaRPr lang="en-US"/>
        </a:p>
      </dgm:t>
    </dgm:pt>
    <dgm:pt modelId="{AF1F28A3-FEF0-4A37-AFE5-FC9D3B64E409}" type="sibTrans" cxnId="{F3AA581E-7991-41F9-A5C8-2EE3897872B1}">
      <dgm:prSet/>
      <dgm:spPr/>
      <dgm:t>
        <a:bodyPr/>
        <a:lstStyle/>
        <a:p>
          <a:endParaRPr lang="en-US"/>
        </a:p>
      </dgm:t>
    </dgm:pt>
    <dgm:pt modelId="{E5B335B8-E537-4C58-A3F9-D6BF8EC754A8}">
      <dgm:prSet/>
      <dgm:spPr/>
      <dgm:t>
        <a:bodyPr/>
        <a:lstStyle/>
        <a:p>
          <a:r>
            <a:rPr lang="en-US" dirty="0"/>
            <a:t>Syllabus, a static document, may get changed but what we lack is dynamism.</a:t>
          </a:r>
        </a:p>
      </dgm:t>
    </dgm:pt>
    <dgm:pt modelId="{A446946C-FF1C-4E73-B1F7-5E0DA166DBA0}" type="parTrans" cxnId="{F1816D94-9A97-4671-B5D5-C09BB6F644C2}">
      <dgm:prSet/>
      <dgm:spPr/>
      <dgm:t>
        <a:bodyPr/>
        <a:lstStyle/>
        <a:p>
          <a:endParaRPr lang="en-US"/>
        </a:p>
      </dgm:t>
    </dgm:pt>
    <dgm:pt modelId="{D54A0728-3E65-4CBC-9BCF-560D09706B71}" type="sibTrans" cxnId="{F1816D94-9A97-4671-B5D5-C09BB6F644C2}">
      <dgm:prSet/>
      <dgm:spPr/>
      <dgm:t>
        <a:bodyPr/>
        <a:lstStyle/>
        <a:p>
          <a:endParaRPr lang="en-US"/>
        </a:p>
      </dgm:t>
    </dgm:pt>
    <dgm:pt modelId="{435F2272-8CC3-45F2-9A15-A76A51CD095C}">
      <dgm:prSet/>
      <dgm:spPr/>
      <dgm:t>
        <a:bodyPr/>
        <a:lstStyle/>
        <a:p>
          <a:r>
            <a:rPr lang="en-US" dirty="0"/>
            <a:t>Execution of syllabus, proper follow guidelines of the syllabus, proper exam methods. (Some ray of hope)</a:t>
          </a:r>
        </a:p>
      </dgm:t>
    </dgm:pt>
    <dgm:pt modelId="{210DBF8E-8308-4F5D-9179-14AB07E380A1}" type="parTrans" cxnId="{33BA64CD-A607-4171-8D21-193BBCAB3F7F}">
      <dgm:prSet/>
      <dgm:spPr/>
      <dgm:t>
        <a:bodyPr/>
        <a:lstStyle/>
        <a:p>
          <a:endParaRPr lang="en-US"/>
        </a:p>
      </dgm:t>
    </dgm:pt>
    <dgm:pt modelId="{696B12E0-E682-4932-9905-9A2DE9F3BCCC}" type="sibTrans" cxnId="{33BA64CD-A607-4171-8D21-193BBCAB3F7F}">
      <dgm:prSet/>
      <dgm:spPr/>
      <dgm:t>
        <a:bodyPr/>
        <a:lstStyle/>
        <a:p>
          <a:endParaRPr lang="en-US"/>
        </a:p>
      </dgm:t>
    </dgm:pt>
    <dgm:pt modelId="{0573CC34-9DC2-49D8-9FCA-DD8431DDEFA0}">
      <dgm:prSet/>
      <dgm:spPr/>
      <dgm:t>
        <a:bodyPr/>
        <a:lstStyle/>
        <a:p>
          <a:r>
            <a:rPr lang="en-US" dirty="0"/>
            <a:t>But doesn't mean the syllabus is superb.</a:t>
          </a:r>
        </a:p>
      </dgm:t>
    </dgm:pt>
    <dgm:pt modelId="{0A8A294B-2440-42D5-97D5-C602BB22E0A4}" type="parTrans" cxnId="{C3A4C2A0-79C4-4F20-9C28-3A3722A7E542}">
      <dgm:prSet/>
      <dgm:spPr/>
      <dgm:t>
        <a:bodyPr/>
        <a:lstStyle/>
        <a:p>
          <a:endParaRPr lang="en-US"/>
        </a:p>
      </dgm:t>
    </dgm:pt>
    <dgm:pt modelId="{28CAAD58-C74C-45F9-BCCB-330932457EBE}" type="sibTrans" cxnId="{C3A4C2A0-79C4-4F20-9C28-3A3722A7E542}">
      <dgm:prSet/>
      <dgm:spPr/>
      <dgm:t>
        <a:bodyPr/>
        <a:lstStyle/>
        <a:p>
          <a:endParaRPr lang="en-US"/>
        </a:p>
      </dgm:t>
    </dgm:pt>
    <dgm:pt modelId="{FB71FB23-6175-42AF-8C4B-D812AB27C83E}">
      <dgm:prSet/>
      <dgm:spPr/>
      <dgm:t>
        <a:bodyPr/>
        <a:lstStyle/>
        <a:p>
          <a:r>
            <a:rPr lang="en-US" b="1" dirty="0"/>
            <a:t>Tip: Grab the best book related to the syllabus and feel the magic.</a:t>
          </a:r>
          <a:endParaRPr lang="en-US" dirty="0"/>
        </a:p>
      </dgm:t>
    </dgm:pt>
    <dgm:pt modelId="{215F693E-413A-428D-99C7-BB4470B6436B}" type="parTrans" cxnId="{0073A56E-16D1-4390-AB34-0C78AD5C6B21}">
      <dgm:prSet/>
      <dgm:spPr/>
      <dgm:t>
        <a:bodyPr/>
        <a:lstStyle/>
        <a:p>
          <a:endParaRPr lang="en-US"/>
        </a:p>
      </dgm:t>
    </dgm:pt>
    <dgm:pt modelId="{8B3F7851-C9AC-44CB-8614-85C2B4E88072}" type="sibTrans" cxnId="{0073A56E-16D1-4390-AB34-0C78AD5C6B21}">
      <dgm:prSet/>
      <dgm:spPr/>
      <dgm:t>
        <a:bodyPr/>
        <a:lstStyle/>
        <a:p>
          <a:endParaRPr lang="en-US"/>
        </a:p>
      </dgm:t>
    </dgm:pt>
    <dgm:pt modelId="{49CFA64B-5D34-47D2-9B39-46D9B3792114}" type="pres">
      <dgm:prSet presAssocID="{116F4C8B-3DCF-45AB-AB59-AF2B6871CA85}" presName="linear" presStyleCnt="0">
        <dgm:presLayoutVars>
          <dgm:animLvl val="lvl"/>
          <dgm:resizeHandles val="exact"/>
        </dgm:presLayoutVars>
      </dgm:prSet>
      <dgm:spPr/>
    </dgm:pt>
    <dgm:pt modelId="{3E1CF4D8-8DD6-4403-9DDD-4F37463480EB}" type="pres">
      <dgm:prSet presAssocID="{8727C63F-3D53-4C88-9AD6-E56EB85537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D51330-9563-4218-A886-A68F7A8EC85E}" type="pres">
      <dgm:prSet presAssocID="{AF1F28A3-FEF0-4A37-AFE5-FC9D3B64E409}" presName="spacer" presStyleCnt="0"/>
      <dgm:spPr/>
    </dgm:pt>
    <dgm:pt modelId="{1FE39CB3-4988-46C9-AF54-3A6DB9600ED8}" type="pres">
      <dgm:prSet presAssocID="{E5B335B8-E537-4C58-A3F9-D6BF8EC754A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874627-3BF4-4495-9CC6-33CA0C424BB3}" type="pres">
      <dgm:prSet presAssocID="{D54A0728-3E65-4CBC-9BCF-560D09706B71}" presName="spacer" presStyleCnt="0"/>
      <dgm:spPr/>
    </dgm:pt>
    <dgm:pt modelId="{216CE0E0-1D25-4E14-949C-F7B9A5FD7807}" type="pres">
      <dgm:prSet presAssocID="{435F2272-8CC3-45F2-9A15-A76A51CD09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5AE19B-4EA2-4679-8771-F5218EE59CBA}" type="pres">
      <dgm:prSet presAssocID="{696B12E0-E682-4932-9905-9A2DE9F3BCCC}" presName="spacer" presStyleCnt="0"/>
      <dgm:spPr/>
    </dgm:pt>
    <dgm:pt modelId="{06F8E7EE-B661-442F-A12F-6BC580C36B88}" type="pres">
      <dgm:prSet presAssocID="{0573CC34-9DC2-49D8-9FCA-DD8431DDEF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3E08AB-5F50-40C1-A8DD-3C6A3F777E79}" type="pres">
      <dgm:prSet presAssocID="{28CAAD58-C74C-45F9-BCCB-330932457EBE}" presName="spacer" presStyleCnt="0"/>
      <dgm:spPr/>
    </dgm:pt>
    <dgm:pt modelId="{0BABB59C-282D-4391-80BA-D01BD7F2480F}" type="pres">
      <dgm:prSet presAssocID="{FB71FB23-6175-42AF-8C4B-D812AB27C8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D891410-3A52-4E51-8351-17DA9312F3BF}" type="presOf" srcId="{8727C63F-3D53-4C88-9AD6-E56EB85537BE}" destId="{3E1CF4D8-8DD6-4403-9DDD-4F37463480EB}" srcOrd="0" destOrd="0" presId="urn:microsoft.com/office/officeart/2005/8/layout/vList2"/>
    <dgm:cxn modelId="{7D3A9B15-5EC7-40B2-B265-D1B050B17FE8}" type="presOf" srcId="{116F4C8B-3DCF-45AB-AB59-AF2B6871CA85}" destId="{49CFA64B-5D34-47D2-9B39-46D9B3792114}" srcOrd="0" destOrd="0" presId="urn:microsoft.com/office/officeart/2005/8/layout/vList2"/>
    <dgm:cxn modelId="{F3AA581E-7991-41F9-A5C8-2EE3897872B1}" srcId="{116F4C8B-3DCF-45AB-AB59-AF2B6871CA85}" destId="{8727C63F-3D53-4C88-9AD6-E56EB85537BE}" srcOrd="0" destOrd="0" parTransId="{0449C523-8E53-408D-AF8F-A7AE737243DC}" sibTransId="{AF1F28A3-FEF0-4A37-AFE5-FC9D3B64E409}"/>
    <dgm:cxn modelId="{CAF6813A-729C-498C-AEB3-70DF85C07E67}" type="presOf" srcId="{E5B335B8-E537-4C58-A3F9-D6BF8EC754A8}" destId="{1FE39CB3-4988-46C9-AF54-3A6DB9600ED8}" srcOrd="0" destOrd="0" presId="urn:microsoft.com/office/officeart/2005/8/layout/vList2"/>
    <dgm:cxn modelId="{2770D648-0308-4C44-B715-18EC8525E4B0}" type="presOf" srcId="{FB71FB23-6175-42AF-8C4B-D812AB27C83E}" destId="{0BABB59C-282D-4391-80BA-D01BD7F2480F}" srcOrd="0" destOrd="0" presId="urn:microsoft.com/office/officeart/2005/8/layout/vList2"/>
    <dgm:cxn modelId="{0073A56E-16D1-4390-AB34-0C78AD5C6B21}" srcId="{116F4C8B-3DCF-45AB-AB59-AF2B6871CA85}" destId="{FB71FB23-6175-42AF-8C4B-D812AB27C83E}" srcOrd="4" destOrd="0" parTransId="{215F693E-413A-428D-99C7-BB4470B6436B}" sibTransId="{8B3F7851-C9AC-44CB-8614-85C2B4E88072}"/>
    <dgm:cxn modelId="{BA067877-306D-414D-8CAB-3A920FF9F28D}" type="presOf" srcId="{435F2272-8CC3-45F2-9A15-A76A51CD095C}" destId="{216CE0E0-1D25-4E14-949C-F7B9A5FD7807}" srcOrd="0" destOrd="0" presId="urn:microsoft.com/office/officeart/2005/8/layout/vList2"/>
    <dgm:cxn modelId="{F1816D94-9A97-4671-B5D5-C09BB6F644C2}" srcId="{116F4C8B-3DCF-45AB-AB59-AF2B6871CA85}" destId="{E5B335B8-E537-4C58-A3F9-D6BF8EC754A8}" srcOrd="1" destOrd="0" parTransId="{A446946C-FF1C-4E73-B1F7-5E0DA166DBA0}" sibTransId="{D54A0728-3E65-4CBC-9BCF-560D09706B71}"/>
    <dgm:cxn modelId="{E8ECB89F-DE55-4691-A34E-7F59B7EE775F}" type="presOf" srcId="{0573CC34-9DC2-49D8-9FCA-DD8431DDEFA0}" destId="{06F8E7EE-B661-442F-A12F-6BC580C36B88}" srcOrd="0" destOrd="0" presId="urn:microsoft.com/office/officeart/2005/8/layout/vList2"/>
    <dgm:cxn modelId="{C3A4C2A0-79C4-4F20-9C28-3A3722A7E542}" srcId="{116F4C8B-3DCF-45AB-AB59-AF2B6871CA85}" destId="{0573CC34-9DC2-49D8-9FCA-DD8431DDEFA0}" srcOrd="3" destOrd="0" parTransId="{0A8A294B-2440-42D5-97D5-C602BB22E0A4}" sibTransId="{28CAAD58-C74C-45F9-BCCB-330932457EBE}"/>
    <dgm:cxn modelId="{33BA64CD-A607-4171-8D21-193BBCAB3F7F}" srcId="{116F4C8B-3DCF-45AB-AB59-AF2B6871CA85}" destId="{435F2272-8CC3-45F2-9A15-A76A51CD095C}" srcOrd="2" destOrd="0" parTransId="{210DBF8E-8308-4F5D-9179-14AB07E380A1}" sibTransId="{696B12E0-E682-4932-9905-9A2DE9F3BCCC}"/>
    <dgm:cxn modelId="{F16D1EF7-744E-444D-B4D9-CE4AA79C8286}" type="presParOf" srcId="{49CFA64B-5D34-47D2-9B39-46D9B3792114}" destId="{3E1CF4D8-8DD6-4403-9DDD-4F37463480EB}" srcOrd="0" destOrd="0" presId="urn:microsoft.com/office/officeart/2005/8/layout/vList2"/>
    <dgm:cxn modelId="{277B96F9-30F2-4B57-81C4-3EF7674FC442}" type="presParOf" srcId="{49CFA64B-5D34-47D2-9B39-46D9B3792114}" destId="{95D51330-9563-4218-A886-A68F7A8EC85E}" srcOrd="1" destOrd="0" presId="urn:microsoft.com/office/officeart/2005/8/layout/vList2"/>
    <dgm:cxn modelId="{CC089289-68F2-4F82-96DB-475C5A4A61CB}" type="presParOf" srcId="{49CFA64B-5D34-47D2-9B39-46D9B3792114}" destId="{1FE39CB3-4988-46C9-AF54-3A6DB9600ED8}" srcOrd="2" destOrd="0" presId="urn:microsoft.com/office/officeart/2005/8/layout/vList2"/>
    <dgm:cxn modelId="{9A740AA6-D0EB-49C4-9070-116ABC1604A4}" type="presParOf" srcId="{49CFA64B-5D34-47D2-9B39-46D9B3792114}" destId="{F5874627-3BF4-4495-9CC6-33CA0C424BB3}" srcOrd="3" destOrd="0" presId="urn:microsoft.com/office/officeart/2005/8/layout/vList2"/>
    <dgm:cxn modelId="{C44B2F41-B4B2-44DA-8E55-C28E3F2A32FD}" type="presParOf" srcId="{49CFA64B-5D34-47D2-9B39-46D9B3792114}" destId="{216CE0E0-1D25-4E14-949C-F7B9A5FD7807}" srcOrd="4" destOrd="0" presId="urn:microsoft.com/office/officeart/2005/8/layout/vList2"/>
    <dgm:cxn modelId="{1B7EE26B-6883-433C-B4A8-7C0F175FA822}" type="presParOf" srcId="{49CFA64B-5D34-47D2-9B39-46D9B3792114}" destId="{335AE19B-4EA2-4679-8771-F5218EE59CBA}" srcOrd="5" destOrd="0" presId="urn:microsoft.com/office/officeart/2005/8/layout/vList2"/>
    <dgm:cxn modelId="{36939FD1-6729-476A-8508-7CE402D3D62D}" type="presParOf" srcId="{49CFA64B-5D34-47D2-9B39-46D9B3792114}" destId="{06F8E7EE-B661-442F-A12F-6BC580C36B88}" srcOrd="6" destOrd="0" presId="urn:microsoft.com/office/officeart/2005/8/layout/vList2"/>
    <dgm:cxn modelId="{D4B9B523-07F6-4E40-8038-04D992DAACAA}" type="presParOf" srcId="{49CFA64B-5D34-47D2-9B39-46D9B3792114}" destId="{7D3E08AB-5F50-40C1-A8DD-3C6A3F777E79}" srcOrd="7" destOrd="0" presId="urn:microsoft.com/office/officeart/2005/8/layout/vList2"/>
    <dgm:cxn modelId="{4932732A-ACB1-4C18-9611-110145C88820}" type="presParOf" srcId="{49CFA64B-5D34-47D2-9B39-46D9B3792114}" destId="{0BABB59C-282D-4391-80BA-D01BD7F248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89F30F-7888-408C-96AC-B0A23EF4EF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C46B03-E662-4DDC-9DEA-FF14434AF621}">
      <dgm:prSet/>
      <dgm:spPr/>
      <dgm:t>
        <a:bodyPr/>
        <a:lstStyle/>
        <a:p>
          <a:r>
            <a:rPr lang="en-US"/>
            <a:t>Anti-ragging tendency in the campus.</a:t>
          </a:r>
        </a:p>
      </dgm:t>
    </dgm:pt>
    <dgm:pt modelId="{79418179-D4C3-4259-A8EE-1186F23F6E37}" type="parTrans" cxnId="{236C8AC4-8D40-4443-B939-AF4EE08FC734}">
      <dgm:prSet/>
      <dgm:spPr/>
      <dgm:t>
        <a:bodyPr/>
        <a:lstStyle/>
        <a:p>
          <a:endParaRPr lang="en-US"/>
        </a:p>
      </dgm:t>
    </dgm:pt>
    <dgm:pt modelId="{7044023B-7EDE-4186-95E4-0A89ADBCA22B}" type="sibTrans" cxnId="{236C8AC4-8D40-4443-B939-AF4EE08FC734}">
      <dgm:prSet/>
      <dgm:spPr/>
      <dgm:t>
        <a:bodyPr/>
        <a:lstStyle/>
        <a:p>
          <a:endParaRPr lang="en-US"/>
        </a:p>
      </dgm:t>
    </dgm:pt>
    <dgm:pt modelId="{ED744B65-464C-4DB9-8FDF-8963B3F9782C}">
      <dgm:prSet/>
      <dgm:spPr/>
      <dgm:t>
        <a:bodyPr/>
        <a:lstStyle/>
        <a:p>
          <a:r>
            <a:rPr lang="en-US"/>
            <a:t>Workshops, Programs like this.</a:t>
          </a:r>
        </a:p>
      </dgm:t>
    </dgm:pt>
    <dgm:pt modelId="{D43B57DD-DBBB-4C78-BE22-00D44532C0FC}" type="parTrans" cxnId="{EB2F5D54-7865-4E9D-940A-248AA2B7A906}">
      <dgm:prSet/>
      <dgm:spPr/>
      <dgm:t>
        <a:bodyPr/>
        <a:lstStyle/>
        <a:p>
          <a:endParaRPr lang="en-US"/>
        </a:p>
      </dgm:t>
    </dgm:pt>
    <dgm:pt modelId="{2EBFBD48-0BBE-448A-9872-0E7C289622AE}" type="sibTrans" cxnId="{EB2F5D54-7865-4E9D-940A-248AA2B7A906}">
      <dgm:prSet/>
      <dgm:spPr/>
      <dgm:t>
        <a:bodyPr/>
        <a:lstStyle/>
        <a:p>
          <a:endParaRPr lang="en-US"/>
        </a:p>
      </dgm:t>
    </dgm:pt>
    <dgm:pt modelId="{EC0359BE-D596-4543-BFE1-674D4C7A5F05}">
      <dgm:prSet/>
      <dgm:spPr/>
      <dgm:t>
        <a:bodyPr/>
        <a:lstStyle/>
        <a:p>
          <a:r>
            <a:rPr lang="en-US"/>
            <a:t>Help on related projects.</a:t>
          </a:r>
        </a:p>
      </dgm:t>
    </dgm:pt>
    <dgm:pt modelId="{4D8FB2EC-8B2B-4ACD-9C82-8BFF3C5E6813}" type="parTrans" cxnId="{58ED728C-2D93-44B2-854F-A1EE71E80D04}">
      <dgm:prSet/>
      <dgm:spPr/>
      <dgm:t>
        <a:bodyPr/>
        <a:lstStyle/>
        <a:p>
          <a:endParaRPr lang="en-US"/>
        </a:p>
      </dgm:t>
    </dgm:pt>
    <dgm:pt modelId="{61F6078C-C8A1-423C-B3C2-D57F09E73A5F}" type="sibTrans" cxnId="{58ED728C-2D93-44B2-854F-A1EE71E80D04}">
      <dgm:prSet/>
      <dgm:spPr/>
      <dgm:t>
        <a:bodyPr/>
        <a:lstStyle/>
        <a:p>
          <a:endParaRPr lang="en-US"/>
        </a:p>
      </dgm:t>
    </dgm:pt>
    <dgm:pt modelId="{94A2BD3B-CB8B-4FE6-84CF-63EA0284F8E7}">
      <dgm:prSet/>
      <dgm:spPr/>
      <dgm:t>
        <a:bodyPr/>
        <a:lstStyle/>
        <a:p>
          <a:r>
            <a:rPr lang="en-US"/>
            <a:t>Will fulfill your missing semester.</a:t>
          </a:r>
        </a:p>
      </dgm:t>
    </dgm:pt>
    <dgm:pt modelId="{5871E662-43FA-47EF-9C5F-17366E5BE70E}" type="parTrans" cxnId="{E6F3B4C3-CF77-496C-9A49-E903D0647585}">
      <dgm:prSet/>
      <dgm:spPr/>
      <dgm:t>
        <a:bodyPr/>
        <a:lstStyle/>
        <a:p>
          <a:endParaRPr lang="en-US"/>
        </a:p>
      </dgm:t>
    </dgm:pt>
    <dgm:pt modelId="{900EC07E-448A-42C2-AFCE-EB2ECF5D2779}" type="sibTrans" cxnId="{E6F3B4C3-CF77-496C-9A49-E903D0647585}">
      <dgm:prSet/>
      <dgm:spPr/>
      <dgm:t>
        <a:bodyPr/>
        <a:lstStyle/>
        <a:p>
          <a:endParaRPr lang="en-US"/>
        </a:p>
      </dgm:t>
    </dgm:pt>
    <dgm:pt modelId="{8A3EEE09-3A67-4184-8B99-15D570419202}">
      <dgm:prSet/>
      <dgm:spPr/>
      <dgm:t>
        <a:bodyPr/>
        <a:lstStyle/>
        <a:p>
          <a:r>
            <a:rPr lang="en-US" b="1"/>
            <a:t>Tip:- Please don't ever hesitate to consult to your senior.</a:t>
          </a:r>
          <a:endParaRPr lang="en-US"/>
        </a:p>
      </dgm:t>
    </dgm:pt>
    <dgm:pt modelId="{29468716-0A4F-4898-96CF-AAC3A44363AA}" type="parTrans" cxnId="{FD9D332C-2A3F-4630-8181-C08FF3DF61ED}">
      <dgm:prSet/>
      <dgm:spPr/>
      <dgm:t>
        <a:bodyPr/>
        <a:lstStyle/>
        <a:p>
          <a:endParaRPr lang="en-US"/>
        </a:p>
      </dgm:t>
    </dgm:pt>
    <dgm:pt modelId="{202A5843-E797-4CD3-92A1-AD459AC95C26}" type="sibTrans" cxnId="{FD9D332C-2A3F-4630-8181-C08FF3DF61ED}">
      <dgm:prSet/>
      <dgm:spPr/>
      <dgm:t>
        <a:bodyPr/>
        <a:lstStyle/>
        <a:p>
          <a:endParaRPr lang="en-US"/>
        </a:p>
      </dgm:t>
    </dgm:pt>
    <dgm:pt modelId="{C0EFAD34-114A-433B-BA77-F634F74958B5}" type="pres">
      <dgm:prSet presAssocID="{4A89F30F-7888-408C-96AC-B0A23EF4EFA5}" presName="linear" presStyleCnt="0">
        <dgm:presLayoutVars>
          <dgm:animLvl val="lvl"/>
          <dgm:resizeHandles val="exact"/>
        </dgm:presLayoutVars>
      </dgm:prSet>
      <dgm:spPr/>
    </dgm:pt>
    <dgm:pt modelId="{707F6DE5-807D-492F-A6EE-F77B63614FEF}" type="pres">
      <dgm:prSet presAssocID="{40C46B03-E662-4DDC-9DEA-FF14434AF6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EADCF4-E53E-4AE4-8DEC-39109FD8A7C7}" type="pres">
      <dgm:prSet presAssocID="{7044023B-7EDE-4186-95E4-0A89ADBCA22B}" presName="spacer" presStyleCnt="0"/>
      <dgm:spPr/>
    </dgm:pt>
    <dgm:pt modelId="{11BD8EFF-06EB-436A-B7E7-491CA606FC70}" type="pres">
      <dgm:prSet presAssocID="{ED744B65-464C-4DB9-8FDF-8963B3F978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61D970-675C-4399-A2F1-2C98C2CAF501}" type="pres">
      <dgm:prSet presAssocID="{2EBFBD48-0BBE-448A-9872-0E7C289622AE}" presName="spacer" presStyleCnt="0"/>
      <dgm:spPr/>
    </dgm:pt>
    <dgm:pt modelId="{A732415C-0103-43C4-81F6-8A224E9D9E27}" type="pres">
      <dgm:prSet presAssocID="{EC0359BE-D596-4543-BFE1-674D4C7A5F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E2BF4F-C2E9-493B-B18B-D916D2C20614}" type="pres">
      <dgm:prSet presAssocID="{61F6078C-C8A1-423C-B3C2-D57F09E73A5F}" presName="spacer" presStyleCnt="0"/>
      <dgm:spPr/>
    </dgm:pt>
    <dgm:pt modelId="{AA0CF49E-06E3-4624-A119-286C7A504441}" type="pres">
      <dgm:prSet presAssocID="{94A2BD3B-CB8B-4FE6-84CF-63EA0284F8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36D81BE-A928-4394-934A-382E78DB00E9}" type="pres">
      <dgm:prSet presAssocID="{900EC07E-448A-42C2-AFCE-EB2ECF5D2779}" presName="spacer" presStyleCnt="0"/>
      <dgm:spPr/>
    </dgm:pt>
    <dgm:pt modelId="{181C4A62-2D5C-4940-8434-6DF2B6096C32}" type="pres">
      <dgm:prSet presAssocID="{8A3EEE09-3A67-4184-8B99-15D57041920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3C3309-D6C9-4265-BBED-8AA7862373BC}" type="presOf" srcId="{40C46B03-E662-4DDC-9DEA-FF14434AF621}" destId="{707F6DE5-807D-492F-A6EE-F77B63614FEF}" srcOrd="0" destOrd="0" presId="urn:microsoft.com/office/officeart/2005/8/layout/vList2"/>
    <dgm:cxn modelId="{FD9D332C-2A3F-4630-8181-C08FF3DF61ED}" srcId="{4A89F30F-7888-408C-96AC-B0A23EF4EFA5}" destId="{8A3EEE09-3A67-4184-8B99-15D570419202}" srcOrd="4" destOrd="0" parTransId="{29468716-0A4F-4898-96CF-AAC3A44363AA}" sibTransId="{202A5843-E797-4CD3-92A1-AD459AC95C26}"/>
    <dgm:cxn modelId="{C631135F-3911-4B88-87F2-6BA412391D99}" type="presOf" srcId="{8A3EEE09-3A67-4184-8B99-15D570419202}" destId="{181C4A62-2D5C-4940-8434-6DF2B6096C32}" srcOrd="0" destOrd="0" presId="urn:microsoft.com/office/officeart/2005/8/layout/vList2"/>
    <dgm:cxn modelId="{EB2F5D54-7865-4E9D-940A-248AA2B7A906}" srcId="{4A89F30F-7888-408C-96AC-B0A23EF4EFA5}" destId="{ED744B65-464C-4DB9-8FDF-8963B3F9782C}" srcOrd="1" destOrd="0" parTransId="{D43B57DD-DBBB-4C78-BE22-00D44532C0FC}" sibTransId="{2EBFBD48-0BBE-448A-9872-0E7C289622AE}"/>
    <dgm:cxn modelId="{8F19B359-EAB2-4A81-9B31-50F54273AEE7}" type="presOf" srcId="{EC0359BE-D596-4543-BFE1-674D4C7A5F05}" destId="{A732415C-0103-43C4-81F6-8A224E9D9E27}" srcOrd="0" destOrd="0" presId="urn:microsoft.com/office/officeart/2005/8/layout/vList2"/>
    <dgm:cxn modelId="{58ED728C-2D93-44B2-854F-A1EE71E80D04}" srcId="{4A89F30F-7888-408C-96AC-B0A23EF4EFA5}" destId="{EC0359BE-D596-4543-BFE1-674D4C7A5F05}" srcOrd="2" destOrd="0" parTransId="{4D8FB2EC-8B2B-4ACD-9C82-8BFF3C5E6813}" sibTransId="{61F6078C-C8A1-423C-B3C2-D57F09E73A5F}"/>
    <dgm:cxn modelId="{AD67318D-DA3F-4819-BDA3-69A6AE1BBDA8}" type="presOf" srcId="{94A2BD3B-CB8B-4FE6-84CF-63EA0284F8E7}" destId="{AA0CF49E-06E3-4624-A119-286C7A504441}" srcOrd="0" destOrd="0" presId="urn:microsoft.com/office/officeart/2005/8/layout/vList2"/>
    <dgm:cxn modelId="{D2EC17A3-7803-49C8-AA28-AC1B7015C975}" type="presOf" srcId="{4A89F30F-7888-408C-96AC-B0A23EF4EFA5}" destId="{C0EFAD34-114A-433B-BA77-F634F74958B5}" srcOrd="0" destOrd="0" presId="urn:microsoft.com/office/officeart/2005/8/layout/vList2"/>
    <dgm:cxn modelId="{11FBE8A3-FCF1-4E20-83AE-DD4FC9426411}" type="presOf" srcId="{ED744B65-464C-4DB9-8FDF-8963B3F9782C}" destId="{11BD8EFF-06EB-436A-B7E7-491CA606FC70}" srcOrd="0" destOrd="0" presId="urn:microsoft.com/office/officeart/2005/8/layout/vList2"/>
    <dgm:cxn modelId="{E6F3B4C3-CF77-496C-9A49-E903D0647585}" srcId="{4A89F30F-7888-408C-96AC-B0A23EF4EFA5}" destId="{94A2BD3B-CB8B-4FE6-84CF-63EA0284F8E7}" srcOrd="3" destOrd="0" parTransId="{5871E662-43FA-47EF-9C5F-17366E5BE70E}" sibTransId="{900EC07E-448A-42C2-AFCE-EB2ECF5D2779}"/>
    <dgm:cxn modelId="{236C8AC4-8D40-4443-B939-AF4EE08FC734}" srcId="{4A89F30F-7888-408C-96AC-B0A23EF4EFA5}" destId="{40C46B03-E662-4DDC-9DEA-FF14434AF621}" srcOrd="0" destOrd="0" parTransId="{79418179-D4C3-4259-A8EE-1186F23F6E37}" sibTransId="{7044023B-7EDE-4186-95E4-0A89ADBCA22B}"/>
    <dgm:cxn modelId="{286F9D1F-6BBE-4A6B-90E1-2B80D6FBE8DB}" type="presParOf" srcId="{C0EFAD34-114A-433B-BA77-F634F74958B5}" destId="{707F6DE5-807D-492F-A6EE-F77B63614FEF}" srcOrd="0" destOrd="0" presId="urn:microsoft.com/office/officeart/2005/8/layout/vList2"/>
    <dgm:cxn modelId="{C915D357-E48D-41AB-A3D3-CEE1DAB9E42D}" type="presParOf" srcId="{C0EFAD34-114A-433B-BA77-F634F74958B5}" destId="{31EADCF4-E53E-4AE4-8DEC-39109FD8A7C7}" srcOrd="1" destOrd="0" presId="urn:microsoft.com/office/officeart/2005/8/layout/vList2"/>
    <dgm:cxn modelId="{52379884-AF40-4045-A38B-9BABC9E8661A}" type="presParOf" srcId="{C0EFAD34-114A-433B-BA77-F634F74958B5}" destId="{11BD8EFF-06EB-436A-B7E7-491CA606FC70}" srcOrd="2" destOrd="0" presId="urn:microsoft.com/office/officeart/2005/8/layout/vList2"/>
    <dgm:cxn modelId="{C365DEB4-44AE-415A-AB71-68D13157D838}" type="presParOf" srcId="{C0EFAD34-114A-433B-BA77-F634F74958B5}" destId="{8661D970-675C-4399-A2F1-2C98C2CAF501}" srcOrd="3" destOrd="0" presId="urn:microsoft.com/office/officeart/2005/8/layout/vList2"/>
    <dgm:cxn modelId="{8E11378A-4828-4258-AEE9-12D0D6CEB8C9}" type="presParOf" srcId="{C0EFAD34-114A-433B-BA77-F634F74958B5}" destId="{A732415C-0103-43C4-81F6-8A224E9D9E27}" srcOrd="4" destOrd="0" presId="urn:microsoft.com/office/officeart/2005/8/layout/vList2"/>
    <dgm:cxn modelId="{F6DFA474-3BF4-44F1-99C0-969635E27E16}" type="presParOf" srcId="{C0EFAD34-114A-433B-BA77-F634F74958B5}" destId="{00E2BF4F-C2E9-493B-B18B-D916D2C20614}" srcOrd="5" destOrd="0" presId="urn:microsoft.com/office/officeart/2005/8/layout/vList2"/>
    <dgm:cxn modelId="{3970FE5D-63FF-47F4-A3E9-EC1A37FB8494}" type="presParOf" srcId="{C0EFAD34-114A-433B-BA77-F634F74958B5}" destId="{AA0CF49E-06E3-4624-A119-286C7A504441}" srcOrd="6" destOrd="0" presId="urn:microsoft.com/office/officeart/2005/8/layout/vList2"/>
    <dgm:cxn modelId="{129B68CF-9FB3-4467-BC8C-979C9006F72C}" type="presParOf" srcId="{C0EFAD34-114A-433B-BA77-F634F74958B5}" destId="{336D81BE-A928-4394-934A-382E78DB00E9}" srcOrd="7" destOrd="0" presId="urn:microsoft.com/office/officeart/2005/8/layout/vList2"/>
    <dgm:cxn modelId="{59C90E53-D61C-465D-B11C-1C466373B16F}" type="presParOf" srcId="{C0EFAD34-114A-433B-BA77-F634F74958B5}" destId="{181C4A62-2D5C-4940-8434-6DF2B6096C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CCD4A4-AE32-43F7-99C8-6FF833B32D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31A951-DF1B-43E7-9882-2CBC329AA206}">
      <dgm:prSet/>
      <dgm:spPr/>
      <dgm:t>
        <a:bodyPr/>
        <a:lstStyle/>
        <a:p>
          <a:r>
            <a:rPr lang="en-US" dirty="0"/>
            <a:t>A circle has infinite sides.</a:t>
          </a:r>
        </a:p>
      </dgm:t>
    </dgm:pt>
    <dgm:pt modelId="{891072EB-B815-4DB3-A4A2-A19E06364851}" type="parTrans" cxnId="{65A5AD70-9A88-4825-9DA7-DD61FDC98DF9}">
      <dgm:prSet/>
      <dgm:spPr/>
      <dgm:t>
        <a:bodyPr/>
        <a:lstStyle/>
        <a:p>
          <a:endParaRPr lang="en-US"/>
        </a:p>
      </dgm:t>
    </dgm:pt>
    <dgm:pt modelId="{B092ABE3-780E-4AA2-B5E9-3A96365D2237}" type="sibTrans" cxnId="{65A5AD70-9A88-4825-9DA7-DD61FDC98DF9}">
      <dgm:prSet/>
      <dgm:spPr/>
      <dgm:t>
        <a:bodyPr/>
        <a:lstStyle/>
        <a:p>
          <a:endParaRPr lang="en-US"/>
        </a:p>
      </dgm:t>
    </dgm:pt>
    <dgm:pt modelId="{4E1E7D5D-AD72-4250-BB3B-367ECC8C5880}">
      <dgm:prSet/>
      <dgm:spPr/>
      <dgm:t>
        <a:bodyPr/>
        <a:lstStyle/>
        <a:p>
          <a:pPr rtl="0"/>
          <a:r>
            <a:rPr lang="en-US" dirty="0"/>
            <a:t>If someone is</a:t>
          </a:r>
          <a:r>
            <a:rPr lang="en-US" dirty="0">
              <a:latin typeface="Seaford"/>
            </a:rPr>
            <a:t> Lion</a:t>
          </a:r>
          <a:r>
            <a:rPr lang="en-US" dirty="0"/>
            <a:t> in this college, the other one is Whale.</a:t>
          </a:r>
        </a:p>
      </dgm:t>
    </dgm:pt>
    <dgm:pt modelId="{BBF729B9-2D32-4293-87E0-BA755D0C3CBA}" type="parTrans" cxnId="{27ECC6B7-2578-41F4-93C6-0DBC6D7849AA}">
      <dgm:prSet/>
      <dgm:spPr/>
      <dgm:t>
        <a:bodyPr/>
        <a:lstStyle/>
        <a:p>
          <a:endParaRPr lang="en-US"/>
        </a:p>
      </dgm:t>
    </dgm:pt>
    <dgm:pt modelId="{08E00458-00AB-4350-8D51-674AD5E3C521}" type="sibTrans" cxnId="{27ECC6B7-2578-41F4-93C6-0DBC6D7849AA}">
      <dgm:prSet/>
      <dgm:spPr/>
      <dgm:t>
        <a:bodyPr/>
        <a:lstStyle/>
        <a:p>
          <a:endParaRPr lang="en-US"/>
        </a:p>
      </dgm:t>
    </dgm:pt>
    <dgm:pt modelId="{9E9BEF38-9214-4B96-836A-1573E1DCB904}">
      <dgm:prSet/>
      <dgm:spPr/>
      <dgm:t>
        <a:bodyPr/>
        <a:lstStyle/>
        <a:p>
          <a:r>
            <a:rPr lang="en-US" dirty="0"/>
            <a:t>Sports, Art, Music, Study, EC activities.</a:t>
          </a:r>
        </a:p>
      </dgm:t>
    </dgm:pt>
    <dgm:pt modelId="{27B73CFF-5CA8-43F5-931C-EF4DF148A1CA}" type="parTrans" cxnId="{8A946B77-1BCF-45D7-A6EA-ACD045D11FEA}">
      <dgm:prSet/>
      <dgm:spPr/>
      <dgm:t>
        <a:bodyPr/>
        <a:lstStyle/>
        <a:p>
          <a:endParaRPr lang="en-US"/>
        </a:p>
      </dgm:t>
    </dgm:pt>
    <dgm:pt modelId="{F602C041-2825-4D0D-AEE4-D5A522CFFAF0}" type="sibTrans" cxnId="{8A946B77-1BCF-45D7-A6EA-ACD045D11FEA}">
      <dgm:prSet/>
      <dgm:spPr/>
      <dgm:t>
        <a:bodyPr/>
        <a:lstStyle/>
        <a:p>
          <a:endParaRPr lang="en-US"/>
        </a:p>
      </dgm:t>
    </dgm:pt>
    <dgm:pt modelId="{161942C1-6A22-48D1-8D53-817DE47D8A6C}">
      <dgm:prSet/>
      <dgm:spPr/>
      <dgm:t>
        <a:bodyPr/>
        <a:lstStyle/>
        <a:p>
          <a:r>
            <a:rPr lang="en-US" dirty="0"/>
            <a:t>Group your friends with similar skill, form a club and conduct programs.</a:t>
          </a:r>
        </a:p>
      </dgm:t>
    </dgm:pt>
    <dgm:pt modelId="{26148F16-CA34-4F1E-A751-7C27F58B73F8}" type="parTrans" cxnId="{7CD5F048-E8EE-482A-9780-0DAB876E7012}">
      <dgm:prSet/>
      <dgm:spPr/>
      <dgm:t>
        <a:bodyPr/>
        <a:lstStyle/>
        <a:p>
          <a:endParaRPr lang="en-US"/>
        </a:p>
      </dgm:t>
    </dgm:pt>
    <dgm:pt modelId="{8987923F-F988-48AC-B60A-8BC5C7F9CD75}" type="sibTrans" cxnId="{7CD5F048-E8EE-482A-9780-0DAB876E7012}">
      <dgm:prSet/>
      <dgm:spPr/>
      <dgm:t>
        <a:bodyPr/>
        <a:lstStyle/>
        <a:p>
          <a:endParaRPr lang="en-US"/>
        </a:p>
      </dgm:t>
    </dgm:pt>
    <dgm:pt modelId="{3BAE1C2D-3ED6-4BD2-AF95-0BAE9F482164}">
      <dgm:prSet/>
      <dgm:spPr/>
      <dgm:t>
        <a:bodyPr/>
        <a:lstStyle/>
        <a:p>
          <a:r>
            <a:rPr lang="en-US" b="1" dirty="0"/>
            <a:t>Tip:- Make good friends, you will be benefitted.</a:t>
          </a:r>
          <a:endParaRPr lang="en-US" dirty="0"/>
        </a:p>
      </dgm:t>
    </dgm:pt>
    <dgm:pt modelId="{87073366-9EB2-4F22-A165-18C62F30052F}" type="parTrans" cxnId="{9E7F7788-5DD5-452E-8B2A-CE7B02B2471F}">
      <dgm:prSet/>
      <dgm:spPr/>
      <dgm:t>
        <a:bodyPr/>
        <a:lstStyle/>
        <a:p>
          <a:endParaRPr lang="en-US"/>
        </a:p>
      </dgm:t>
    </dgm:pt>
    <dgm:pt modelId="{D979DE75-E321-4826-8E20-ED3D611C276D}" type="sibTrans" cxnId="{9E7F7788-5DD5-452E-8B2A-CE7B02B2471F}">
      <dgm:prSet/>
      <dgm:spPr/>
      <dgm:t>
        <a:bodyPr/>
        <a:lstStyle/>
        <a:p>
          <a:endParaRPr lang="en-US"/>
        </a:p>
      </dgm:t>
    </dgm:pt>
    <dgm:pt modelId="{BB0D87FB-A7B0-43E1-B191-F4C6A31BC09F}" type="pres">
      <dgm:prSet presAssocID="{BECCD4A4-AE32-43F7-99C8-6FF833B32D3C}" presName="linear" presStyleCnt="0">
        <dgm:presLayoutVars>
          <dgm:animLvl val="lvl"/>
          <dgm:resizeHandles val="exact"/>
        </dgm:presLayoutVars>
      </dgm:prSet>
      <dgm:spPr/>
    </dgm:pt>
    <dgm:pt modelId="{B6B82E7E-CC46-4F88-A066-53E914C6BF34}" type="pres">
      <dgm:prSet presAssocID="{B931A951-DF1B-43E7-9882-2CBC329AA2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56E47F-BC52-42DE-8E5A-7A1C46720557}" type="pres">
      <dgm:prSet presAssocID="{B092ABE3-780E-4AA2-B5E9-3A96365D2237}" presName="spacer" presStyleCnt="0"/>
      <dgm:spPr/>
    </dgm:pt>
    <dgm:pt modelId="{C3CFFB70-7603-4A49-AB08-90FD230A354B}" type="pres">
      <dgm:prSet presAssocID="{4E1E7D5D-AD72-4250-BB3B-367ECC8C58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9BA62E-AFA5-45AF-9B36-8AD8BAA50DEC}" type="pres">
      <dgm:prSet presAssocID="{08E00458-00AB-4350-8D51-674AD5E3C521}" presName="spacer" presStyleCnt="0"/>
      <dgm:spPr/>
    </dgm:pt>
    <dgm:pt modelId="{BE5DFCF3-11F8-427A-8DE3-A8302B72EEE3}" type="pres">
      <dgm:prSet presAssocID="{9E9BEF38-9214-4B96-836A-1573E1DCB9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98F242F-0DEF-4BB4-9888-723DA89965BB}" type="pres">
      <dgm:prSet presAssocID="{F602C041-2825-4D0D-AEE4-D5A522CFFAF0}" presName="spacer" presStyleCnt="0"/>
      <dgm:spPr/>
    </dgm:pt>
    <dgm:pt modelId="{3DB0B43F-37CE-4517-9684-C27BB246B254}" type="pres">
      <dgm:prSet presAssocID="{161942C1-6A22-48D1-8D53-817DE47D8A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499F15-1CDB-4C6B-A00C-AEDB520B4ED3}" type="pres">
      <dgm:prSet presAssocID="{8987923F-F988-48AC-B60A-8BC5C7F9CD75}" presName="spacer" presStyleCnt="0"/>
      <dgm:spPr/>
    </dgm:pt>
    <dgm:pt modelId="{8305C0BC-01B6-4CA6-8151-4A4C346491F3}" type="pres">
      <dgm:prSet presAssocID="{3BAE1C2D-3ED6-4BD2-AF95-0BAE9F48216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7E78E11-D883-405B-99FB-D6E2C7E594E4}" type="presOf" srcId="{3BAE1C2D-3ED6-4BD2-AF95-0BAE9F482164}" destId="{8305C0BC-01B6-4CA6-8151-4A4C346491F3}" srcOrd="0" destOrd="0" presId="urn:microsoft.com/office/officeart/2005/8/layout/vList2"/>
    <dgm:cxn modelId="{400A943A-C79A-48D9-80C4-848D069D1512}" type="presOf" srcId="{BECCD4A4-AE32-43F7-99C8-6FF833B32D3C}" destId="{BB0D87FB-A7B0-43E1-B191-F4C6A31BC09F}" srcOrd="0" destOrd="0" presId="urn:microsoft.com/office/officeart/2005/8/layout/vList2"/>
    <dgm:cxn modelId="{7CD5F048-E8EE-482A-9780-0DAB876E7012}" srcId="{BECCD4A4-AE32-43F7-99C8-6FF833B32D3C}" destId="{161942C1-6A22-48D1-8D53-817DE47D8A6C}" srcOrd="3" destOrd="0" parTransId="{26148F16-CA34-4F1E-A751-7C27F58B73F8}" sibTransId="{8987923F-F988-48AC-B60A-8BC5C7F9CD75}"/>
    <dgm:cxn modelId="{65A5AD70-9A88-4825-9DA7-DD61FDC98DF9}" srcId="{BECCD4A4-AE32-43F7-99C8-6FF833B32D3C}" destId="{B931A951-DF1B-43E7-9882-2CBC329AA206}" srcOrd="0" destOrd="0" parTransId="{891072EB-B815-4DB3-A4A2-A19E06364851}" sibTransId="{B092ABE3-780E-4AA2-B5E9-3A96365D2237}"/>
    <dgm:cxn modelId="{BD34D775-1D8C-4083-A652-EF65AAC18125}" type="presOf" srcId="{161942C1-6A22-48D1-8D53-817DE47D8A6C}" destId="{3DB0B43F-37CE-4517-9684-C27BB246B254}" srcOrd="0" destOrd="0" presId="urn:microsoft.com/office/officeart/2005/8/layout/vList2"/>
    <dgm:cxn modelId="{B9477E76-94E5-4F13-9832-7B1774D31A12}" type="presOf" srcId="{4E1E7D5D-AD72-4250-BB3B-367ECC8C5880}" destId="{C3CFFB70-7603-4A49-AB08-90FD230A354B}" srcOrd="0" destOrd="0" presId="urn:microsoft.com/office/officeart/2005/8/layout/vList2"/>
    <dgm:cxn modelId="{8A946B77-1BCF-45D7-A6EA-ACD045D11FEA}" srcId="{BECCD4A4-AE32-43F7-99C8-6FF833B32D3C}" destId="{9E9BEF38-9214-4B96-836A-1573E1DCB904}" srcOrd="2" destOrd="0" parTransId="{27B73CFF-5CA8-43F5-931C-EF4DF148A1CA}" sibTransId="{F602C041-2825-4D0D-AEE4-D5A522CFFAF0}"/>
    <dgm:cxn modelId="{9E7F7788-5DD5-452E-8B2A-CE7B02B2471F}" srcId="{BECCD4A4-AE32-43F7-99C8-6FF833B32D3C}" destId="{3BAE1C2D-3ED6-4BD2-AF95-0BAE9F482164}" srcOrd="4" destOrd="0" parTransId="{87073366-9EB2-4F22-A165-18C62F30052F}" sibTransId="{D979DE75-E321-4826-8E20-ED3D611C276D}"/>
    <dgm:cxn modelId="{27ECC6B7-2578-41F4-93C6-0DBC6D7849AA}" srcId="{BECCD4A4-AE32-43F7-99C8-6FF833B32D3C}" destId="{4E1E7D5D-AD72-4250-BB3B-367ECC8C5880}" srcOrd="1" destOrd="0" parTransId="{BBF729B9-2D32-4293-87E0-BA755D0C3CBA}" sibTransId="{08E00458-00AB-4350-8D51-674AD5E3C521}"/>
    <dgm:cxn modelId="{B7FDEEBD-F58C-4426-8AC1-48ED940F501F}" type="presOf" srcId="{9E9BEF38-9214-4B96-836A-1573E1DCB904}" destId="{BE5DFCF3-11F8-427A-8DE3-A8302B72EEE3}" srcOrd="0" destOrd="0" presId="urn:microsoft.com/office/officeart/2005/8/layout/vList2"/>
    <dgm:cxn modelId="{70D1ACDD-5D59-4879-BB15-17BA6FCC154C}" type="presOf" srcId="{B931A951-DF1B-43E7-9882-2CBC329AA206}" destId="{B6B82E7E-CC46-4F88-A066-53E914C6BF34}" srcOrd="0" destOrd="0" presId="urn:microsoft.com/office/officeart/2005/8/layout/vList2"/>
    <dgm:cxn modelId="{975C35B1-AE67-4A7F-AF0A-31B09D1B746E}" type="presParOf" srcId="{BB0D87FB-A7B0-43E1-B191-F4C6A31BC09F}" destId="{B6B82E7E-CC46-4F88-A066-53E914C6BF34}" srcOrd="0" destOrd="0" presId="urn:microsoft.com/office/officeart/2005/8/layout/vList2"/>
    <dgm:cxn modelId="{091F82AB-3281-47B6-8717-569194D18EDF}" type="presParOf" srcId="{BB0D87FB-A7B0-43E1-B191-F4C6A31BC09F}" destId="{0956E47F-BC52-42DE-8E5A-7A1C46720557}" srcOrd="1" destOrd="0" presId="urn:microsoft.com/office/officeart/2005/8/layout/vList2"/>
    <dgm:cxn modelId="{0318A568-2B2D-4E5B-A052-77FFA6E09C67}" type="presParOf" srcId="{BB0D87FB-A7B0-43E1-B191-F4C6A31BC09F}" destId="{C3CFFB70-7603-4A49-AB08-90FD230A354B}" srcOrd="2" destOrd="0" presId="urn:microsoft.com/office/officeart/2005/8/layout/vList2"/>
    <dgm:cxn modelId="{27812C38-2F7F-42B6-891E-40A6BFB2B094}" type="presParOf" srcId="{BB0D87FB-A7B0-43E1-B191-F4C6A31BC09F}" destId="{CA9BA62E-AFA5-45AF-9B36-8AD8BAA50DEC}" srcOrd="3" destOrd="0" presId="urn:microsoft.com/office/officeart/2005/8/layout/vList2"/>
    <dgm:cxn modelId="{DF65DE1A-6529-4105-AD45-75591590F918}" type="presParOf" srcId="{BB0D87FB-A7B0-43E1-B191-F4C6A31BC09F}" destId="{BE5DFCF3-11F8-427A-8DE3-A8302B72EEE3}" srcOrd="4" destOrd="0" presId="urn:microsoft.com/office/officeart/2005/8/layout/vList2"/>
    <dgm:cxn modelId="{D4849E01-4CB7-4D2A-BA25-554C67A42D45}" type="presParOf" srcId="{BB0D87FB-A7B0-43E1-B191-F4C6A31BC09F}" destId="{998F242F-0DEF-4BB4-9888-723DA89965BB}" srcOrd="5" destOrd="0" presId="urn:microsoft.com/office/officeart/2005/8/layout/vList2"/>
    <dgm:cxn modelId="{88FF4DDD-709C-4D0A-A952-F709194A23C1}" type="presParOf" srcId="{BB0D87FB-A7B0-43E1-B191-F4C6A31BC09F}" destId="{3DB0B43F-37CE-4517-9684-C27BB246B254}" srcOrd="6" destOrd="0" presId="urn:microsoft.com/office/officeart/2005/8/layout/vList2"/>
    <dgm:cxn modelId="{0E651B70-D988-4224-9336-6FFD70444716}" type="presParOf" srcId="{BB0D87FB-A7B0-43E1-B191-F4C6A31BC09F}" destId="{97499F15-1CDB-4C6B-A00C-AEDB520B4ED3}" srcOrd="7" destOrd="0" presId="urn:microsoft.com/office/officeart/2005/8/layout/vList2"/>
    <dgm:cxn modelId="{FF4A49E8-4F85-4DAA-B432-410C85F767B6}" type="presParOf" srcId="{BB0D87FB-A7B0-43E1-B191-F4C6A31BC09F}" destId="{8305C0BC-01B6-4CA6-8151-4A4C346491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82D8B9-1313-4D69-94FF-F76460218E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0E9EF-45C4-49A1-9200-6E3A3CEA118B}">
      <dgm:prSet/>
      <dgm:spPr/>
      <dgm:t>
        <a:bodyPr/>
        <a:lstStyle/>
        <a:p>
          <a:r>
            <a:rPr lang="en-US"/>
            <a:t>Feature of Pulchowk Campus</a:t>
          </a:r>
        </a:p>
      </dgm:t>
    </dgm:pt>
    <dgm:pt modelId="{A6A02F2F-C65D-4BD0-9B8F-21DFD8C1E855}" type="parTrans" cxnId="{9205DE4F-8DAC-4828-AB10-072B8741F803}">
      <dgm:prSet/>
      <dgm:spPr/>
      <dgm:t>
        <a:bodyPr/>
        <a:lstStyle/>
        <a:p>
          <a:endParaRPr lang="en-US"/>
        </a:p>
      </dgm:t>
    </dgm:pt>
    <dgm:pt modelId="{634C30B8-2340-434F-8DDF-F4FFB8C8165C}" type="sibTrans" cxnId="{9205DE4F-8DAC-4828-AB10-072B8741F803}">
      <dgm:prSet/>
      <dgm:spPr/>
      <dgm:t>
        <a:bodyPr/>
        <a:lstStyle/>
        <a:p>
          <a:endParaRPr lang="en-US"/>
        </a:p>
      </dgm:t>
    </dgm:pt>
    <dgm:pt modelId="{90361C29-BD18-40A0-9B41-B384D30DCAAB}">
      <dgm:prSet/>
      <dgm:spPr/>
      <dgm:t>
        <a:bodyPr/>
        <a:lstStyle/>
        <a:p>
          <a:r>
            <a:rPr lang="en-US"/>
            <a:t>Large number of technological workshops and fellowships</a:t>
          </a:r>
        </a:p>
      </dgm:t>
    </dgm:pt>
    <dgm:pt modelId="{81AEFDC0-7A2A-40E5-93B1-14AD098A0E9A}" type="parTrans" cxnId="{85BD2594-191E-45B1-B4E2-2E37B32C2E68}">
      <dgm:prSet/>
      <dgm:spPr/>
      <dgm:t>
        <a:bodyPr/>
        <a:lstStyle/>
        <a:p>
          <a:endParaRPr lang="en-US"/>
        </a:p>
      </dgm:t>
    </dgm:pt>
    <dgm:pt modelId="{BD064C72-2A21-46A8-A9A5-146EA15A0D57}" type="sibTrans" cxnId="{85BD2594-191E-45B1-B4E2-2E37B32C2E68}">
      <dgm:prSet/>
      <dgm:spPr/>
      <dgm:t>
        <a:bodyPr/>
        <a:lstStyle/>
        <a:p>
          <a:endParaRPr lang="en-US"/>
        </a:p>
      </dgm:t>
    </dgm:pt>
    <dgm:pt modelId="{71EF36AA-BBAC-4739-A31D-0A9D28216CB4}">
      <dgm:prSet/>
      <dgm:spPr/>
      <dgm:t>
        <a:bodyPr/>
        <a:lstStyle/>
        <a:p>
          <a:r>
            <a:rPr lang="en-US"/>
            <a:t>Take workshops in first two years, give workshops in later years.</a:t>
          </a:r>
        </a:p>
      </dgm:t>
    </dgm:pt>
    <dgm:pt modelId="{9789615E-4884-4832-AA64-DEFE0E93DAD4}" type="parTrans" cxnId="{7EACA886-F20F-46A6-8578-5A558ACBD320}">
      <dgm:prSet/>
      <dgm:spPr/>
      <dgm:t>
        <a:bodyPr/>
        <a:lstStyle/>
        <a:p>
          <a:endParaRPr lang="en-US"/>
        </a:p>
      </dgm:t>
    </dgm:pt>
    <dgm:pt modelId="{A3491FB8-D03F-4DC4-98D5-13D1D96C7F74}" type="sibTrans" cxnId="{7EACA886-F20F-46A6-8578-5A558ACBD320}">
      <dgm:prSet/>
      <dgm:spPr/>
      <dgm:t>
        <a:bodyPr/>
        <a:lstStyle/>
        <a:p>
          <a:endParaRPr lang="en-US"/>
        </a:p>
      </dgm:t>
    </dgm:pt>
    <dgm:pt modelId="{0C5141E6-8C3E-406E-9669-1B4CBF8BA953}">
      <dgm:prSet/>
      <dgm:spPr/>
      <dgm:t>
        <a:bodyPr/>
        <a:lstStyle/>
        <a:p>
          <a:r>
            <a:rPr lang="en-US" b="1"/>
            <a:t>Tip:- It is not difficult to attend workshops on first year. You can attend as much as possible but please take the review of seniors and choose accordingly.</a:t>
          </a:r>
          <a:endParaRPr lang="en-US"/>
        </a:p>
      </dgm:t>
    </dgm:pt>
    <dgm:pt modelId="{59219E67-4BE4-4B22-BDB1-D8BAE50F3A99}" type="parTrans" cxnId="{8D9D5860-8A52-48DE-BF40-BCF3D5499117}">
      <dgm:prSet/>
      <dgm:spPr/>
      <dgm:t>
        <a:bodyPr/>
        <a:lstStyle/>
        <a:p>
          <a:endParaRPr lang="en-US"/>
        </a:p>
      </dgm:t>
    </dgm:pt>
    <dgm:pt modelId="{44DBA0E8-4339-41BF-B387-21F9DFDEE663}" type="sibTrans" cxnId="{8D9D5860-8A52-48DE-BF40-BCF3D5499117}">
      <dgm:prSet/>
      <dgm:spPr/>
      <dgm:t>
        <a:bodyPr/>
        <a:lstStyle/>
        <a:p>
          <a:endParaRPr lang="en-US"/>
        </a:p>
      </dgm:t>
    </dgm:pt>
    <dgm:pt modelId="{E2B03AFE-32B8-44C1-85B9-CE76C5A26853}" type="pres">
      <dgm:prSet presAssocID="{CD82D8B9-1313-4D69-94FF-F76460218ED5}" presName="linear" presStyleCnt="0">
        <dgm:presLayoutVars>
          <dgm:animLvl val="lvl"/>
          <dgm:resizeHandles val="exact"/>
        </dgm:presLayoutVars>
      </dgm:prSet>
      <dgm:spPr/>
    </dgm:pt>
    <dgm:pt modelId="{48CEC712-46EE-4D2A-878B-2783ED2450E7}" type="pres">
      <dgm:prSet presAssocID="{6600E9EF-45C4-49A1-9200-6E3A3CEA11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38970A-671C-41A3-88A1-85BF0B3DD407}" type="pres">
      <dgm:prSet presAssocID="{634C30B8-2340-434F-8DDF-F4FFB8C8165C}" presName="spacer" presStyleCnt="0"/>
      <dgm:spPr/>
    </dgm:pt>
    <dgm:pt modelId="{B767D646-3753-447B-B45E-84420C10C4CC}" type="pres">
      <dgm:prSet presAssocID="{90361C29-BD18-40A0-9B41-B384D30DCA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8A00E5-BEE8-4255-B5C9-766A6223E308}" type="pres">
      <dgm:prSet presAssocID="{BD064C72-2A21-46A8-A9A5-146EA15A0D57}" presName="spacer" presStyleCnt="0"/>
      <dgm:spPr/>
    </dgm:pt>
    <dgm:pt modelId="{A8D88E28-791D-47B2-AEBA-183719324804}" type="pres">
      <dgm:prSet presAssocID="{71EF36AA-BBAC-4739-A31D-0A9D28216C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29FA99-6F66-45C8-AA87-F7C95EE93783}" type="pres">
      <dgm:prSet presAssocID="{A3491FB8-D03F-4DC4-98D5-13D1D96C7F74}" presName="spacer" presStyleCnt="0"/>
      <dgm:spPr/>
    </dgm:pt>
    <dgm:pt modelId="{BDCE4799-FB2C-41F7-BA84-E3CA27AEFC4F}" type="pres">
      <dgm:prSet presAssocID="{0C5141E6-8C3E-406E-9669-1B4CBF8BA9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081805-0E8E-4355-ADEE-C9E3DE657D01}" type="presOf" srcId="{90361C29-BD18-40A0-9B41-B384D30DCAAB}" destId="{B767D646-3753-447B-B45E-84420C10C4CC}" srcOrd="0" destOrd="0" presId="urn:microsoft.com/office/officeart/2005/8/layout/vList2"/>
    <dgm:cxn modelId="{CF419F5C-04AF-4DC0-8216-01DD3CD3074B}" type="presOf" srcId="{0C5141E6-8C3E-406E-9669-1B4CBF8BA953}" destId="{BDCE4799-FB2C-41F7-BA84-E3CA27AEFC4F}" srcOrd="0" destOrd="0" presId="urn:microsoft.com/office/officeart/2005/8/layout/vList2"/>
    <dgm:cxn modelId="{8D9D5860-8A52-48DE-BF40-BCF3D5499117}" srcId="{CD82D8B9-1313-4D69-94FF-F76460218ED5}" destId="{0C5141E6-8C3E-406E-9669-1B4CBF8BA953}" srcOrd="3" destOrd="0" parTransId="{59219E67-4BE4-4B22-BDB1-D8BAE50F3A99}" sibTransId="{44DBA0E8-4339-41BF-B387-21F9DFDEE663}"/>
    <dgm:cxn modelId="{9205DE4F-8DAC-4828-AB10-072B8741F803}" srcId="{CD82D8B9-1313-4D69-94FF-F76460218ED5}" destId="{6600E9EF-45C4-49A1-9200-6E3A3CEA118B}" srcOrd="0" destOrd="0" parTransId="{A6A02F2F-C65D-4BD0-9B8F-21DFD8C1E855}" sibTransId="{634C30B8-2340-434F-8DDF-F4FFB8C8165C}"/>
    <dgm:cxn modelId="{7A40BA56-590E-4901-B1F1-47EF7B9D2FEB}" type="presOf" srcId="{71EF36AA-BBAC-4739-A31D-0A9D28216CB4}" destId="{A8D88E28-791D-47B2-AEBA-183719324804}" srcOrd="0" destOrd="0" presId="urn:microsoft.com/office/officeart/2005/8/layout/vList2"/>
    <dgm:cxn modelId="{7EACA886-F20F-46A6-8578-5A558ACBD320}" srcId="{CD82D8B9-1313-4D69-94FF-F76460218ED5}" destId="{71EF36AA-BBAC-4739-A31D-0A9D28216CB4}" srcOrd="2" destOrd="0" parTransId="{9789615E-4884-4832-AA64-DEFE0E93DAD4}" sibTransId="{A3491FB8-D03F-4DC4-98D5-13D1D96C7F74}"/>
    <dgm:cxn modelId="{85BD2594-191E-45B1-B4E2-2E37B32C2E68}" srcId="{CD82D8B9-1313-4D69-94FF-F76460218ED5}" destId="{90361C29-BD18-40A0-9B41-B384D30DCAAB}" srcOrd="1" destOrd="0" parTransId="{81AEFDC0-7A2A-40E5-93B1-14AD098A0E9A}" sibTransId="{BD064C72-2A21-46A8-A9A5-146EA15A0D57}"/>
    <dgm:cxn modelId="{A49B75C0-EB5E-41BA-AE4F-DAB6120B7668}" type="presOf" srcId="{6600E9EF-45C4-49A1-9200-6E3A3CEA118B}" destId="{48CEC712-46EE-4D2A-878B-2783ED2450E7}" srcOrd="0" destOrd="0" presId="urn:microsoft.com/office/officeart/2005/8/layout/vList2"/>
    <dgm:cxn modelId="{9C2E82C5-7633-4D3B-9179-31B6D7B759A6}" type="presOf" srcId="{CD82D8B9-1313-4D69-94FF-F76460218ED5}" destId="{E2B03AFE-32B8-44C1-85B9-CE76C5A26853}" srcOrd="0" destOrd="0" presId="urn:microsoft.com/office/officeart/2005/8/layout/vList2"/>
    <dgm:cxn modelId="{307FFFD4-3C7E-4868-AB12-C1CA6DE6DBE8}" type="presParOf" srcId="{E2B03AFE-32B8-44C1-85B9-CE76C5A26853}" destId="{48CEC712-46EE-4D2A-878B-2783ED2450E7}" srcOrd="0" destOrd="0" presId="urn:microsoft.com/office/officeart/2005/8/layout/vList2"/>
    <dgm:cxn modelId="{C3F25B96-4AE0-4321-B5EB-2CA5DD639C90}" type="presParOf" srcId="{E2B03AFE-32B8-44C1-85B9-CE76C5A26853}" destId="{7D38970A-671C-41A3-88A1-85BF0B3DD407}" srcOrd="1" destOrd="0" presId="urn:microsoft.com/office/officeart/2005/8/layout/vList2"/>
    <dgm:cxn modelId="{37EE6704-0AEF-4D23-9C44-FFD24A4A097D}" type="presParOf" srcId="{E2B03AFE-32B8-44C1-85B9-CE76C5A26853}" destId="{B767D646-3753-447B-B45E-84420C10C4CC}" srcOrd="2" destOrd="0" presId="urn:microsoft.com/office/officeart/2005/8/layout/vList2"/>
    <dgm:cxn modelId="{7142F482-8D71-4097-BA24-F9AC67C033FF}" type="presParOf" srcId="{E2B03AFE-32B8-44C1-85B9-CE76C5A26853}" destId="{F18A00E5-BEE8-4255-B5C9-766A6223E308}" srcOrd="3" destOrd="0" presId="urn:microsoft.com/office/officeart/2005/8/layout/vList2"/>
    <dgm:cxn modelId="{5DA05A76-E448-4950-A042-3AB59C74E579}" type="presParOf" srcId="{E2B03AFE-32B8-44C1-85B9-CE76C5A26853}" destId="{A8D88E28-791D-47B2-AEBA-183719324804}" srcOrd="4" destOrd="0" presId="urn:microsoft.com/office/officeart/2005/8/layout/vList2"/>
    <dgm:cxn modelId="{C9041542-49E3-4B25-B969-6219E75E99E4}" type="presParOf" srcId="{E2B03AFE-32B8-44C1-85B9-CE76C5A26853}" destId="{E429FA99-6F66-45C8-AA87-F7C95EE93783}" srcOrd="5" destOrd="0" presId="urn:microsoft.com/office/officeart/2005/8/layout/vList2"/>
    <dgm:cxn modelId="{47E8AAF2-0512-42C3-90F0-290640512A8F}" type="presParOf" srcId="{E2B03AFE-32B8-44C1-85B9-CE76C5A26853}" destId="{BDCE4799-FB2C-41F7-BA84-E3CA27AEFC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1BD336-1ABA-4FC6-A665-4114B575E9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2C8276-C927-4C61-95D3-F41A61A0847F}">
      <dgm:prSet/>
      <dgm:spPr/>
      <dgm:t>
        <a:bodyPr/>
        <a:lstStyle/>
        <a:p>
          <a:r>
            <a:rPr lang="en-US"/>
            <a:t>The Alumni culture of Pulchowk Campus is deep.</a:t>
          </a:r>
        </a:p>
      </dgm:t>
    </dgm:pt>
    <dgm:pt modelId="{06DB23D9-DEBC-47DD-A06E-ECB8EA70278C}" type="parTrans" cxnId="{76C27B7A-E4E2-4A1F-B6CC-B389EF1E456F}">
      <dgm:prSet/>
      <dgm:spPr/>
      <dgm:t>
        <a:bodyPr/>
        <a:lstStyle/>
        <a:p>
          <a:endParaRPr lang="en-US"/>
        </a:p>
      </dgm:t>
    </dgm:pt>
    <dgm:pt modelId="{56429347-7720-4428-956D-DB0A3F595FC2}" type="sibTrans" cxnId="{76C27B7A-E4E2-4A1F-B6CC-B389EF1E456F}">
      <dgm:prSet/>
      <dgm:spPr/>
      <dgm:t>
        <a:bodyPr/>
        <a:lstStyle/>
        <a:p>
          <a:endParaRPr lang="en-US"/>
        </a:p>
      </dgm:t>
    </dgm:pt>
    <dgm:pt modelId="{4712B08A-1ED1-42BC-8B4E-2C91A1E8871A}">
      <dgm:prSet/>
      <dgm:spPr/>
      <dgm:t>
        <a:bodyPr/>
        <a:lstStyle/>
        <a:p>
          <a:r>
            <a:rPr lang="en-US"/>
            <a:t>We will be the first choice of startups of Pulchowk Campus.</a:t>
          </a:r>
        </a:p>
      </dgm:t>
    </dgm:pt>
    <dgm:pt modelId="{DE91618A-4299-4A0C-A572-0A7D8724EEEA}" type="parTrans" cxnId="{FC5D1A80-2553-4A6C-951D-E093A38853C3}">
      <dgm:prSet/>
      <dgm:spPr/>
      <dgm:t>
        <a:bodyPr/>
        <a:lstStyle/>
        <a:p>
          <a:endParaRPr lang="en-US"/>
        </a:p>
      </dgm:t>
    </dgm:pt>
    <dgm:pt modelId="{47225C99-7AA3-4277-B0D3-3103DE3997FD}" type="sibTrans" cxnId="{FC5D1A80-2553-4A6C-951D-E093A38853C3}">
      <dgm:prSet/>
      <dgm:spPr/>
      <dgm:t>
        <a:bodyPr/>
        <a:lstStyle/>
        <a:p>
          <a:endParaRPr lang="en-US"/>
        </a:p>
      </dgm:t>
    </dgm:pt>
    <dgm:pt modelId="{BD589531-7353-45C6-9618-FE2B0EF10673}">
      <dgm:prSet/>
      <dgm:spPr/>
      <dgm:t>
        <a:bodyPr/>
        <a:lstStyle/>
        <a:p>
          <a:r>
            <a:rPr lang="en-US"/>
            <a:t>Grab the opportunity, maintain good relationship.</a:t>
          </a:r>
        </a:p>
      </dgm:t>
    </dgm:pt>
    <dgm:pt modelId="{C2B472C0-31A8-4733-A870-304824736695}" type="parTrans" cxnId="{E63FC1CA-D2CF-424D-9DF1-D604DD88F3C2}">
      <dgm:prSet/>
      <dgm:spPr/>
      <dgm:t>
        <a:bodyPr/>
        <a:lstStyle/>
        <a:p>
          <a:endParaRPr lang="en-US"/>
        </a:p>
      </dgm:t>
    </dgm:pt>
    <dgm:pt modelId="{7F7D9619-FB7E-4652-A1A5-4FF9C2AE4AA9}" type="sibTrans" cxnId="{E63FC1CA-D2CF-424D-9DF1-D604DD88F3C2}">
      <dgm:prSet/>
      <dgm:spPr/>
      <dgm:t>
        <a:bodyPr/>
        <a:lstStyle/>
        <a:p>
          <a:endParaRPr lang="en-US"/>
        </a:p>
      </dgm:t>
    </dgm:pt>
    <dgm:pt modelId="{8E0911D1-64B0-4790-9891-E871A3442B07}">
      <dgm:prSet/>
      <dgm:spPr/>
      <dgm:t>
        <a:bodyPr/>
        <a:lstStyle/>
        <a:p>
          <a:r>
            <a:rPr lang="en-US"/>
            <a:t>You will see the fusion of Corporate World and Educational World in Pulchowk Campus.</a:t>
          </a:r>
        </a:p>
      </dgm:t>
    </dgm:pt>
    <dgm:pt modelId="{28A2DEB4-1EA8-4CA7-86C1-C0A76C27CB5D}" type="parTrans" cxnId="{C990AD7D-5974-4813-8B28-FB77917C99A3}">
      <dgm:prSet/>
      <dgm:spPr/>
      <dgm:t>
        <a:bodyPr/>
        <a:lstStyle/>
        <a:p>
          <a:endParaRPr lang="en-US"/>
        </a:p>
      </dgm:t>
    </dgm:pt>
    <dgm:pt modelId="{D2DA1FFE-FC87-4486-B590-A01D8C95C8D3}" type="sibTrans" cxnId="{C990AD7D-5974-4813-8B28-FB77917C99A3}">
      <dgm:prSet/>
      <dgm:spPr/>
      <dgm:t>
        <a:bodyPr/>
        <a:lstStyle/>
        <a:p>
          <a:endParaRPr lang="en-US"/>
        </a:p>
      </dgm:t>
    </dgm:pt>
    <dgm:pt modelId="{7EF0A444-9C9E-4E60-9064-1A4B2BBAD6E6}" type="pres">
      <dgm:prSet presAssocID="{2E1BD336-1ABA-4FC6-A665-4114B575E92F}" presName="root" presStyleCnt="0">
        <dgm:presLayoutVars>
          <dgm:dir/>
          <dgm:resizeHandles val="exact"/>
        </dgm:presLayoutVars>
      </dgm:prSet>
      <dgm:spPr/>
    </dgm:pt>
    <dgm:pt modelId="{BC3B316C-0A1E-4253-BB6A-126B463317B1}" type="pres">
      <dgm:prSet presAssocID="{9C2C8276-C927-4C61-95D3-F41A61A0847F}" presName="compNode" presStyleCnt="0"/>
      <dgm:spPr/>
    </dgm:pt>
    <dgm:pt modelId="{8DC6A74A-2201-41EB-A155-9635C2D82EE2}" type="pres">
      <dgm:prSet presAssocID="{9C2C8276-C927-4C61-95D3-F41A61A0847F}" presName="bgRect" presStyleLbl="bgShp" presStyleIdx="0" presStyleCnt="4"/>
      <dgm:spPr/>
    </dgm:pt>
    <dgm:pt modelId="{DC1C4508-B373-4AE3-9C8C-78AF29746951}" type="pres">
      <dgm:prSet presAssocID="{9C2C8276-C927-4C61-95D3-F41A61A084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986558A-932D-4DAB-B2F6-202023907403}" type="pres">
      <dgm:prSet presAssocID="{9C2C8276-C927-4C61-95D3-F41A61A0847F}" presName="spaceRect" presStyleCnt="0"/>
      <dgm:spPr/>
    </dgm:pt>
    <dgm:pt modelId="{BCCA278C-0DD2-41B1-B563-24625B9C4A74}" type="pres">
      <dgm:prSet presAssocID="{9C2C8276-C927-4C61-95D3-F41A61A0847F}" presName="parTx" presStyleLbl="revTx" presStyleIdx="0" presStyleCnt="4">
        <dgm:presLayoutVars>
          <dgm:chMax val="0"/>
          <dgm:chPref val="0"/>
        </dgm:presLayoutVars>
      </dgm:prSet>
      <dgm:spPr/>
    </dgm:pt>
    <dgm:pt modelId="{0F4F9A3C-FE80-4591-AF6F-D22EF0122C56}" type="pres">
      <dgm:prSet presAssocID="{56429347-7720-4428-956D-DB0A3F595FC2}" presName="sibTrans" presStyleCnt="0"/>
      <dgm:spPr/>
    </dgm:pt>
    <dgm:pt modelId="{8127375D-A1B7-4D22-9777-ED41DE1CEF21}" type="pres">
      <dgm:prSet presAssocID="{4712B08A-1ED1-42BC-8B4E-2C91A1E8871A}" presName="compNode" presStyleCnt="0"/>
      <dgm:spPr/>
    </dgm:pt>
    <dgm:pt modelId="{39BBF1A7-4269-45BA-A273-4950A5C7063F}" type="pres">
      <dgm:prSet presAssocID="{4712B08A-1ED1-42BC-8B4E-2C91A1E8871A}" presName="bgRect" presStyleLbl="bgShp" presStyleIdx="1" presStyleCnt="4"/>
      <dgm:spPr/>
    </dgm:pt>
    <dgm:pt modelId="{6A11AAA1-FFD7-487F-91E8-CC60352B3186}" type="pres">
      <dgm:prSet presAssocID="{4712B08A-1ED1-42BC-8B4E-2C91A1E887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B423DDB0-B482-4368-8091-3844F128F896}" type="pres">
      <dgm:prSet presAssocID="{4712B08A-1ED1-42BC-8B4E-2C91A1E8871A}" presName="spaceRect" presStyleCnt="0"/>
      <dgm:spPr/>
    </dgm:pt>
    <dgm:pt modelId="{B3FA51DD-E4B7-46F5-9CC8-81934BA9C672}" type="pres">
      <dgm:prSet presAssocID="{4712B08A-1ED1-42BC-8B4E-2C91A1E8871A}" presName="parTx" presStyleLbl="revTx" presStyleIdx="1" presStyleCnt="4">
        <dgm:presLayoutVars>
          <dgm:chMax val="0"/>
          <dgm:chPref val="0"/>
        </dgm:presLayoutVars>
      </dgm:prSet>
      <dgm:spPr/>
    </dgm:pt>
    <dgm:pt modelId="{1086D830-9D1F-4BD4-992F-05B864C8F1F7}" type="pres">
      <dgm:prSet presAssocID="{47225C99-7AA3-4277-B0D3-3103DE3997FD}" presName="sibTrans" presStyleCnt="0"/>
      <dgm:spPr/>
    </dgm:pt>
    <dgm:pt modelId="{A55E6750-66EC-44BF-93B7-A20C8BDF5FB9}" type="pres">
      <dgm:prSet presAssocID="{BD589531-7353-45C6-9618-FE2B0EF10673}" presName="compNode" presStyleCnt="0"/>
      <dgm:spPr/>
    </dgm:pt>
    <dgm:pt modelId="{2058C92B-1AF8-45B4-A255-A9A8DD7470B4}" type="pres">
      <dgm:prSet presAssocID="{BD589531-7353-45C6-9618-FE2B0EF10673}" presName="bgRect" presStyleLbl="bgShp" presStyleIdx="2" presStyleCnt="4"/>
      <dgm:spPr/>
    </dgm:pt>
    <dgm:pt modelId="{3B3570EB-8E99-47F9-8CDB-69A071839526}" type="pres">
      <dgm:prSet presAssocID="{BD589531-7353-45C6-9618-FE2B0EF106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3FE1B60-6C20-435A-BBC3-D7E097942E15}" type="pres">
      <dgm:prSet presAssocID="{BD589531-7353-45C6-9618-FE2B0EF10673}" presName="spaceRect" presStyleCnt="0"/>
      <dgm:spPr/>
    </dgm:pt>
    <dgm:pt modelId="{77096F4B-B9AD-4DD2-A81B-76CC7975806A}" type="pres">
      <dgm:prSet presAssocID="{BD589531-7353-45C6-9618-FE2B0EF10673}" presName="parTx" presStyleLbl="revTx" presStyleIdx="2" presStyleCnt="4">
        <dgm:presLayoutVars>
          <dgm:chMax val="0"/>
          <dgm:chPref val="0"/>
        </dgm:presLayoutVars>
      </dgm:prSet>
      <dgm:spPr/>
    </dgm:pt>
    <dgm:pt modelId="{6C55FB6F-83A7-4E1B-8A65-66E7C067206A}" type="pres">
      <dgm:prSet presAssocID="{7F7D9619-FB7E-4652-A1A5-4FF9C2AE4AA9}" presName="sibTrans" presStyleCnt="0"/>
      <dgm:spPr/>
    </dgm:pt>
    <dgm:pt modelId="{4FAB2979-008E-403E-9D32-62B29204E5BC}" type="pres">
      <dgm:prSet presAssocID="{8E0911D1-64B0-4790-9891-E871A3442B07}" presName="compNode" presStyleCnt="0"/>
      <dgm:spPr/>
    </dgm:pt>
    <dgm:pt modelId="{3F32474A-2271-4939-B27A-87D0DA6C6703}" type="pres">
      <dgm:prSet presAssocID="{8E0911D1-64B0-4790-9891-E871A3442B07}" presName="bgRect" presStyleLbl="bgShp" presStyleIdx="3" presStyleCnt="4"/>
      <dgm:spPr/>
    </dgm:pt>
    <dgm:pt modelId="{63A8DAD8-1884-458A-9A54-535488AA79DB}" type="pres">
      <dgm:prSet presAssocID="{8E0911D1-64B0-4790-9891-E871A3442B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4A3153C-8392-473D-B059-C6A39C421981}" type="pres">
      <dgm:prSet presAssocID="{8E0911D1-64B0-4790-9891-E871A3442B07}" presName="spaceRect" presStyleCnt="0"/>
      <dgm:spPr/>
    </dgm:pt>
    <dgm:pt modelId="{0B6C4C40-DB1F-4E14-8ED0-50964544965D}" type="pres">
      <dgm:prSet presAssocID="{8E0911D1-64B0-4790-9891-E871A3442B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C27B7A-E4E2-4A1F-B6CC-B389EF1E456F}" srcId="{2E1BD336-1ABA-4FC6-A665-4114B575E92F}" destId="{9C2C8276-C927-4C61-95D3-F41A61A0847F}" srcOrd="0" destOrd="0" parTransId="{06DB23D9-DEBC-47DD-A06E-ECB8EA70278C}" sibTransId="{56429347-7720-4428-956D-DB0A3F595FC2}"/>
    <dgm:cxn modelId="{C990AD7D-5974-4813-8B28-FB77917C99A3}" srcId="{2E1BD336-1ABA-4FC6-A665-4114B575E92F}" destId="{8E0911D1-64B0-4790-9891-E871A3442B07}" srcOrd="3" destOrd="0" parTransId="{28A2DEB4-1EA8-4CA7-86C1-C0A76C27CB5D}" sibTransId="{D2DA1FFE-FC87-4486-B590-A01D8C95C8D3}"/>
    <dgm:cxn modelId="{FC5D1A80-2553-4A6C-951D-E093A38853C3}" srcId="{2E1BD336-1ABA-4FC6-A665-4114B575E92F}" destId="{4712B08A-1ED1-42BC-8B4E-2C91A1E8871A}" srcOrd="1" destOrd="0" parTransId="{DE91618A-4299-4A0C-A572-0A7D8724EEEA}" sibTransId="{47225C99-7AA3-4277-B0D3-3103DE3997FD}"/>
    <dgm:cxn modelId="{CAEA1094-DC79-40D0-B006-6B4AC77E8EAB}" type="presOf" srcId="{2E1BD336-1ABA-4FC6-A665-4114B575E92F}" destId="{7EF0A444-9C9E-4E60-9064-1A4B2BBAD6E6}" srcOrd="0" destOrd="0" presId="urn:microsoft.com/office/officeart/2018/2/layout/IconVerticalSolidList"/>
    <dgm:cxn modelId="{51C28096-F2E9-42D1-A68D-D54C017F1B69}" type="presOf" srcId="{4712B08A-1ED1-42BC-8B4E-2C91A1E8871A}" destId="{B3FA51DD-E4B7-46F5-9CC8-81934BA9C672}" srcOrd="0" destOrd="0" presId="urn:microsoft.com/office/officeart/2018/2/layout/IconVerticalSolidList"/>
    <dgm:cxn modelId="{5EC599B1-2F7A-4F32-B88C-B392552A6ACF}" type="presOf" srcId="{9C2C8276-C927-4C61-95D3-F41A61A0847F}" destId="{BCCA278C-0DD2-41B1-B563-24625B9C4A74}" srcOrd="0" destOrd="0" presId="urn:microsoft.com/office/officeart/2018/2/layout/IconVerticalSolidList"/>
    <dgm:cxn modelId="{E63FC1CA-D2CF-424D-9DF1-D604DD88F3C2}" srcId="{2E1BD336-1ABA-4FC6-A665-4114B575E92F}" destId="{BD589531-7353-45C6-9618-FE2B0EF10673}" srcOrd="2" destOrd="0" parTransId="{C2B472C0-31A8-4733-A870-304824736695}" sibTransId="{7F7D9619-FB7E-4652-A1A5-4FF9C2AE4AA9}"/>
    <dgm:cxn modelId="{89A73CD7-04E8-4B8E-8628-FFB5888CFBAE}" type="presOf" srcId="{BD589531-7353-45C6-9618-FE2B0EF10673}" destId="{77096F4B-B9AD-4DD2-A81B-76CC7975806A}" srcOrd="0" destOrd="0" presId="urn:microsoft.com/office/officeart/2018/2/layout/IconVerticalSolidList"/>
    <dgm:cxn modelId="{521FD1E0-E3FA-4BDF-B7A6-C1E7C48EF605}" type="presOf" srcId="{8E0911D1-64B0-4790-9891-E871A3442B07}" destId="{0B6C4C40-DB1F-4E14-8ED0-50964544965D}" srcOrd="0" destOrd="0" presId="urn:microsoft.com/office/officeart/2018/2/layout/IconVerticalSolidList"/>
    <dgm:cxn modelId="{5C5376BD-01A4-4E2B-BB0E-CB499BF8D2F5}" type="presParOf" srcId="{7EF0A444-9C9E-4E60-9064-1A4B2BBAD6E6}" destId="{BC3B316C-0A1E-4253-BB6A-126B463317B1}" srcOrd="0" destOrd="0" presId="urn:microsoft.com/office/officeart/2018/2/layout/IconVerticalSolidList"/>
    <dgm:cxn modelId="{05E93439-C157-4990-A00C-AFB0325715E6}" type="presParOf" srcId="{BC3B316C-0A1E-4253-BB6A-126B463317B1}" destId="{8DC6A74A-2201-41EB-A155-9635C2D82EE2}" srcOrd="0" destOrd="0" presId="urn:microsoft.com/office/officeart/2018/2/layout/IconVerticalSolidList"/>
    <dgm:cxn modelId="{BE622AC5-5E38-4B90-AB55-20D022988BF6}" type="presParOf" srcId="{BC3B316C-0A1E-4253-BB6A-126B463317B1}" destId="{DC1C4508-B373-4AE3-9C8C-78AF29746951}" srcOrd="1" destOrd="0" presId="urn:microsoft.com/office/officeart/2018/2/layout/IconVerticalSolidList"/>
    <dgm:cxn modelId="{7203FD66-8CB7-47F8-96E3-9D75D20F44FD}" type="presParOf" srcId="{BC3B316C-0A1E-4253-BB6A-126B463317B1}" destId="{3986558A-932D-4DAB-B2F6-202023907403}" srcOrd="2" destOrd="0" presId="urn:microsoft.com/office/officeart/2018/2/layout/IconVerticalSolidList"/>
    <dgm:cxn modelId="{E4F60729-1E6C-4DDA-A28B-2E9A046BFB4D}" type="presParOf" srcId="{BC3B316C-0A1E-4253-BB6A-126B463317B1}" destId="{BCCA278C-0DD2-41B1-B563-24625B9C4A74}" srcOrd="3" destOrd="0" presId="urn:microsoft.com/office/officeart/2018/2/layout/IconVerticalSolidList"/>
    <dgm:cxn modelId="{8F8C4F0B-FDE4-447B-ADFE-B18F8B7C9E2A}" type="presParOf" srcId="{7EF0A444-9C9E-4E60-9064-1A4B2BBAD6E6}" destId="{0F4F9A3C-FE80-4591-AF6F-D22EF0122C56}" srcOrd="1" destOrd="0" presId="urn:microsoft.com/office/officeart/2018/2/layout/IconVerticalSolidList"/>
    <dgm:cxn modelId="{EE3BA822-6F50-44F7-9932-8304FDE2AF74}" type="presParOf" srcId="{7EF0A444-9C9E-4E60-9064-1A4B2BBAD6E6}" destId="{8127375D-A1B7-4D22-9777-ED41DE1CEF21}" srcOrd="2" destOrd="0" presId="urn:microsoft.com/office/officeart/2018/2/layout/IconVerticalSolidList"/>
    <dgm:cxn modelId="{A8F959FA-71DA-477D-B8E8-802C386342FA}" type="presParOf" srcId="{8127375D-A1B7-4D22-9777-ED41DE1CEF21}" destId="{39BBF1A7-4269-45BA-A273-4950A5C7063F}" srcOrd="0" destOrd="0" presId="urn:microsoft.com/office/officeart/2018/2/layout/IconVerticalSolidList"/>
    <dgm:cxn modelId="{73E73E0E-661C-4092-8F2C-C2BDADD0D32F}" type="presParOf" srcId="{8127375D-A1B7-4D22-9777-ED41DE1CEF21}" destId="{6A11AAA1-FFD7-487F-91E8-CC60352B3186}" srcOrd="1" destOrd="0" presId="urn:microsoft.com/office/officeart/2018/2/layout/IconVerticalSolidList"/>
    <dgm:cxn modelId="{7AA9CDFD-8D1E-47BA-977B-A8FC4C06FE8B}" type="presParOf" srcId="{8127375D-A1B7-4D22-9777-ED41DE1CEF21}" destId="{B423DDB0-B482-4368-8091-3844F128F896}" srcOrd="2" destOrd="0" presId="urn:microsoft.com/office/officeart/2018/2/layout/IconVerticalSolidList"/>
    <dgm:cxn modelId="{9C812F23-15B8-414C-A13B-D737EB16C2CB}" type="presParOf" srcId="{8127375D-A1B7-4D22-9777-ED41DE1CEF21}" destId="{B3FA51DD-E4B7-46F5-9CC8-81934BA9C672}" srcOrd="3" destOrd="0" presId="urn:microsoft.com/office/officeart/2018/2/layout/IconVerticalSolidList"/>
    <dgm:cxn modelId="{2387F2BC-EB17-4DE2-9595-BA9D08D66115}" type="presParOf" srcId="{7EF0A444-9C9E-4E60-9064-1A4B2BBAD6E6}" destId="{1086D830-9D1F-4BD4-992F-05B864C8F1F7}" srcOrd="3" destOrd="0" presId="urn:microsoft.com/office/officeart/2018/2/layout/IconVerticalSolidList"/>
    <dgm:cxn modelId="{37592EF1-21A7-4E1E-AEBA-27F6BD28041D}" type="presParOf" srcId="{7EF0A444-9C9E-4E60-9064-1A4B2BBAD6E6}" destId="{A55E6750-66EC-44BF-93B7-A20C8BDF5FB9}" srcOrd="4" destOrd="0" presId="urn:microsoft.com/office/officeart/2018/2/layout/IconVerticalSolidList"/>
    <dgm:cxn modelId="{3E1A1DCB-5702-4476-863E-A75B2C3155AA}" type="presParOf" srcId="{A55E6750-66EC-44BF-93B7-A20C8BDF5FB9}" destId="{2058C92B-1AF8-45B4-A255-A9A8DD7470B4}" srcOrd="0" destOrd="0" presId="urn:microsoft.com/office/officeart/2018/2/layout/IconVerticalSolidList"/>
    <dgm:cxn modelId="{CE93FB32-B2FA-417A-BDBE-CC32F1C4A39E}" type="presParOf" srcId="{A55E6750-66EC-44BF-93B7-A20C8BDF5FB9}" destId="{3B3570EB-8E99-47F9-8CDB-69A071839526}" srcOrd="1" destOrd="0" presId="urn:microsoft.com/office/officeart/2018/2/layout/IconVerticalSolidList"/>
    <dgm:cxn modelId="{EC24FEF2-BA30-4FD8-861B-88DD8D47B1F5}" type="presParOf" srcId="{A55E6750-66EC-44BF-93B7-A20C8BDF5FB9}" destId="{E3FE1B60-6C20-435A-BBC3-D7E097942E15}" srcOrd="2" destOrd="0" presId="urn:microsoft.com/office/officeart/2018/2/layout/IconVerticalSolidList"/>
    <dgm:cxn modelId="{87F5D8E1-83DF-4DA6-878A-25199B4CB39A}" type="presParOf" srcId="{A55E6750-66EC-44BF-93B7-A20C8BDF5FB9}" destId="{77096F4B-B9AD-4DD2-A81B-76CC7975806A}" srcOrd="3" destOrd="0" presId="urn:microsoft.com/office/officeart/2018/2/layout/IconVerticalSolidList"/>
    <dgm:cxn modelId="{5B805D78-028F-4464-87CD-30317BF22B78}" type="presParOf" srcId="{7EF0A444-9C9E-4E60-9064-1A4B2BBAD6E6}" destId="{6C55FB6F-83A7-4E1B-8A65-66E7C067206A}" srcOrd="5" destOrd="0" presId="urn:microsoft.com/office/officeart/2018/2/layout/IconVerticalSolidList"/>
    <dgm:cxn modelId="{3B0B4AB3-E3B2-4D3C-803C-31B3EE202ECA}" type="presParOf" srcId="{7EF0A444-9C9E-4E60-9064-1A4B2BBAD6E6}" destId="{4FAB2979-008E-403E-9D32-62B29204E5BC}" srcOrd="6" destOrd="0" presId="urn:microsoft.com/office/officeart/2018/2/layout/IconVerticalSolidList"/>
    <dgm:cxn modelId="{6E301D97-2114-4699-B7B2-63B2C245752A}" type="presParOf" srcId="{4FAB2979-008E-403E-9D32-62B29204E5BC}" destId="{3F32474A-2271-4939-B27A-87D0DA6C6703}" srcOrd="0" destOrd="0" presId="urn:microsoft.com/office/officeart/2018/2/layout/IconVerticalSolidList"/>
    <dgm:cxn modelId="{35219D19-8AAA-4245-A76D-7F3EF8B9D670}" type="presParOf" srcId="{4FAB2979-008E-403E-9D32-62B29204E5BC}" destId="{63A8DAD8-1884-458A-9A54-535488AA79DB}" srcOrd="1" destOrd="0" presId="urn:microsoft.com/office/officeart/2018/2/layout/IconVerticalSolidList"/>
    <dgm:cxn modelId="{FD8B6C2B-58AD-4AFD-A9ED-AB5236CDF9C6}" type="presParOf" srcId="{4FAB2979-008E-403E-9D32-62B29204E5BC}" destId="{B4A3153C-8392-473D-B059-C6A39C421981}" srcOrd="2" destOrd="0" presId="urn:microsoft.com/office/officeart/2018/2/layout/IconVerticalSolidList"/>
    <dgm:cxn modelId="{154C15DF-E242-4D1E-8326-25325E7B8CE3}" type="presParOf" srcId="{4FAB2979-008E-403E-9D32-62B29204E5BC}" destId="{0B6C4C40-DB1F-4E14-8ED0-5096454496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4304FD-3322-4F22-B316-0064EED85E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A3B32-0E92-4501-B077-2F090A29FC07}">
      <dgm:prSet/>
      <dgm:spPr/>
      <dgm:t>
        <a:bodyPr/>
        <a:lstStyle/>
        <a:p>
          <a:r>
            <a:rPr lang="en-US"/>
            <a:t>Am I exploring anything or Am I being restless?</a:t>
          </a:r>
        </a:p>
      </dgm:t>
    </dgm:pt>
    <dgm:pt modelId="{8EA4536E-2787-4532-98EB-1EDF7F9D9464}" type="parTrans" cxnId="{AB303689-21FD-44B6-8417-012BB7672602}">
      <dgm:prSet/>
      <dgm:spPr/>
      <dgm:t>
        <a:bodyPr/>
        <a:lstStyle/>
        <a:p>
          <a:endParaRPr lang="en-US"/>
        </a:p>
      </dgm:t>
    </dgm:pt>
    <dgm:pt modelId="{06D204F7-B363-4A97-B43B-66AE2009B784}" type="sibTrans" cxnId="{AB303689-21FD-44B6-8417-012BB7672602}">
      <dgm:prSet/>
      <dgm:spPr/>
      <dgm:t>
        <a:bodyPr/>
        <a:lstStyle/>
        <a:p>
          <a:endParaRPr lang="en-US"/>
        </a:p>
      </dgm:t>
    </dgm:pt>
    <dgm:pt modelId="{2639EA90-0BB6-4BA1-8D48-B2A3BA61A71F}">
      <dgm:prSet/>
      <dgm:spPr/>
      <dgm:t>
        <a:bodyPr/>
        <a:lstStyle/>
        <a:p>
          <a:r>
            <a:rPr lang="en-US"/>
            <a:t>They are so good in Computer Science; will I ever catch them?</a:t>
          </a:r>
        </a:p>
      </dgm:t>
    </dgm:pt>
    <dgm:pt modelId="{9017C134-7262-491F-855E-11E0A020D85C}" type="parTrans" cxnId="{34D3AC46-9836-4BC0-96A2-C291F987B1F8}">
      <dgm:prSet/>
      <dgm:spPr/>
      <dgm:t>
        <a:bodyPr/>
        <a:lstStyle/>
        <a:p>
          <a:endParaRPr lang="en-US"/>
        </a:p>
      </dgm:t>
    </dgm:pt>
    <dgm:pt modelId="{2D3934B6-78EC-4D7E-A63E-D497100888A1}" type="sibTrans" cxnId="{34D3AC46-9836-4BC0-96A2-C291F987B1F8}">
      <dgm:prSet/>
      <dgm:spPr/>
      <dgm:t>
        <a:bodyPr/>
        <a:lstStyle/>
        <a:p>
          <a:endParaRPr lang="en-US"/>
        </a:p>
      </dgm:t>
    </dgm:pt>
    <dgm:pt modelId="{021EB18F-D2D2-416F-AFFD-2E7D565C09FF}">
      <dgm:prSet/>
      <dgm:spPr/>
      <dgm:t>
        <a:bodyPr/>
        <a:lstStyle/>
        <a:p>
          <a:r>
            <a:rPr lang="en-US"/>
            <a:t>Am I trying to escape from my problems?</a:t>
          </a:r>
        </a:p>
      </dgm:t>
    </dgm:pt>
    <dgm:pt modelId="{07EBA052-F152-4D57-A830-AEE5AC02DA17}" type="parTrans" cxnId="{000C65C2-408C-40B8-830B-787D6E9A67FF}">
      <dgm:prSet/>
      <dgm:spPr/>
      <dgm:t>
        <a:bodyPr/>
        <a:lstStyle/>
        <a:p>
          <a:endParaRPr lang="en-US"/>
        </a:p>
      </dgm:t>
    </dgm:pt>
    <dgm:pt modelId="{7E546E50-685A-4746-BBEC-CFB6C13B1ED6}" type="sibTrans" cxnId="{000C65C2-408C-40B8-830B-787D6E9A67FF}">
      <dgm:prSet/>
      <dgm:spPr/>
      <dgm:t>
        <a:bodyPr/>
        <a:lstStyle/>
        <a:p>
          <a:endParaRPr lang="en-US"/>
        </a:p>
      </dgm:t>
    </dgm:pt>
    <dgm:pt modelId="{03764B74-6DFC-425F-9EF8-6EBAA7AAF790}">
      <dgm:prSet/>
      <dgm:spPr/>
      <dgm:t>
        <a:bodyPr/>
        <a:lstStyle/>
        <a:p>
          <a:r>
            <a:rPr lang="en-US"/>
            <a:t>What is Passion? Is passion innate?</a:t>
          </a:r>
        </a:p>
      </dgm:t>
    </dgm:pt>
    <dgm:pt modelId="{84BED3DB-ED6F-420C-B128-C8BFA7E623D0}" type="parTrans" cxnId="{E8F35C91-9074-4E83-A7F6-AC8F7D0C5C05}">
      <dgm:prSet/>
      <dgm:spPr/>
      <dgm:t>
        <a:bodyPr/>
        <a:lstStyle/>
        <a:p>
          <a:endParaRPr lang="en-US"/>
        </a:p>
      </dgm:t>
    </dgm:pt>
    <dgm:pt modelId="{02350415-C2A8-4EC0-AC85-7F618F8C1844}" type="sibTrans" cxnId="{E8F35C91-9074-4E83-A7F6-AC8F7D0C5C05}">
      <dgm:prSet/>
      <dgm:spPr/>
      <dgm:t>
        <a:bodyPr/>
        <a:lstStyle/>
        <a:p>
          <a:endParaRPr lang="en-US"/>
        </a:p>
      </dgm:t>
    </dgm:pt>
    <dgm:pt modelId="{BF4357BA-9D1B-4630-ACBE-3EC7341EDD7A}">
      <dgm:prSet/>
      <dgm:spPr/>
      <dgm:t>
        <a:bodyPr/>
        <a:lstStyle/>
        <a:p>
          <a:r>
            <a:rPr lang="en-US"/>
            <a:t>Does this concern matter?</a:t>
          </a:r>
        </a:p>
      </dgm:t>
    </dgm:pt>
    <dgm:pt modelId="{A397D11F-3565-4CCE-B40C-849AB557FF61}" type="parTrans" cxnId="{E3400431-EAA7-45A2-9BAD-6161662F4D94}">
      <dgm:prSet/>
      <dgm:spPr/>
      <dgm:t>
        <a:bodyPr/>
        <a:lstStyle/>
        <a:p>
          <a:endParaRPr lang="en-US"/>
        </a:p>
      </dgm:t>
    </dgm:pt>
    <dgm:pt modelId="{5A0AE518-F5AE-4277-80A1-082728FB6477}" type="sibTrans" cxnId="{E3400431-EAA7-45A2-9BAD-6161662F4D94}">
      <dgm:prSet/>
      <dgm:spPr/>
      <dgm:t>
        <a:bodyPr/>
        <a:lstStyle/>
        <a:p>
          <a:endParaRPr lang="en-US"/>
        </a:p>
      </dgm:t>
    </dgm:pt>
    <dgm:pt modelId="{FE1EBDA7-D077-4B31-8B23-F03BB937CC3A}" type="pres">
      <dgm:prSet presAssocID="{424304FD-3322-4F22-B316-0064EED85E39}" presName="linear" presStyleCnt="0">
        <dgm:presLayoutVars>
          <dgm:animLvl val="lvl"/>
          <dgm:resizeHandles val="exact"/>
        </dgm:presLayoutVars>
      </dgm:prSet>
      <dgm:spPr/>
    </dgm:pt>
    <dgm:pt modelId="{C897052F-8355-46C4-B792-C22B0CCD043A}" type="pres">
      <dgm:prSet presAssocID="{D87A3B32-0E92-4501-B077-2F090A29FC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6820DB-2FD1-44A3-B9C1-7F771A0146F2}" type="pres">
      <dgm:prSet presAssocID="{06D204F7-B363-4A97-B43B-66AE2009B784}" presName="spacer" presStyleCnt="0"/>
      <dgm:spPr/>
    </dgm:pt>
    <dgm:pt modelId="{53D2D1D5-F38D-4985-A215-8AD6FCED1950}" type="pres">
      <dgm:prSet presAssocID="{2639EA90-0BB6-4BA1-8D48-B2A3BA61A7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93081D-C52D-41FB-BD27-A24368A0A0A0}" type="pres">
      <dgm:prSet presAssocID="{2D3934B6-78EC-4D7E-A63E-D497100888A1}" presName="spacer" presStyleCnt="0"/>
      <dgm:spPr/>
    </dgm:pt>
    <dgm:pt modelId="{2646331D-BBC5-4960-AF97-22B0B07D7E11}" type="pres">
      <dgm:prSet presAssocID="{021EB18F-D2D2-416F-AFFD-2E7D565C09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C131B2-9D1E-4BC9-B690-402157759501}" type="pres">
      <dgm:prSet presAssocID="{7E546E50-685A-4746-BBEC-CFB6C13B1ED6}" presName="spacer" presStyleCnt="0"/>
      <dgm:spPr/>
    </dgm:pt>
    <dgm:pt modelId="{2E7009A2-70FB-4816-AAD6-F0DAEAA24172}" type="pres">
      <dgm:prSet presAssocID="{03764B74-6DFC-425F-9EF8-6EBAA7AAF7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4593CA-9CB1-46C4-A536-64F68BD1E890}" type="pres">
      <dgm:prSet presAssocID="{02350415-C2A8-4EC0-AC85-7F618F8C1844}" presName="spacer" presStyleCnt="0"/>
      <dgm:spPr/>
    </dgm:pt>
    <dgm:pt modelId="{D88B5230-25D9-4E44-9C03-946831C3F139}" type="pres">
      <dgm:prSet presAssocID="{BF4357BA-9D1B-4630-ACBE-3EC7341EDD7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400431-EAA7-45A2-9BAD-6161662F4D94}" srcId="{424304FD-3322-4F22-B316-0064EED85E39}" destId="{BF4357BA-9D1B-4630-ACBE-3EC7341EDD7A}" srcOrd="4" destOrd="0" parTransId="{A397D11F-3565-4CCE-B40C-849AB557FF61}" sibTransId="{5A0AE518-F5AE-4277-80A1-082728FB6477}"/>
    <dgm:cxn modelId="{F2E29965-C37B-4D06-8825-78B584655BF9}" type="presOf" srcId="{03764B74-6DFC-425F-9EF8-6EBAA7AAF790}" destId="{2E7009A2-70FB-4816-AAD6-F0DAEAA24172}" srcOrd="0" destOrd="0" presId="urn:microsoft.com/office/officeart/2005/8/layout/vList2"/>
    <dgm:cxn modelId="{34D3AC46-9836-4BC0-96A2-C291F987B1F8}" srcId="{424304FD-3322-4F22-B316-0064EED85E39}" destId="{2639EA90-0BB6-4BA1-8D48-B2A3BA61A71F}" srcOrd="1" destOrd="0" parTransId="{9017C134-7262-491F-855E-11E0A020D85C}" sibTransId="{2D3934B6-78EC-4D7E-A63E-D497100888A1}"/>
    <dgm:cxn modelId="{08017168-A614-4231-8494-6DF64F616816}" type="presOf" srcId="{D87A3B32-0E92-4501-B077-2F090A29FC07}" destId="{C897052F-8355-46C4-B792-C22B0CCD043A}" srcOrd="0" destOrd="0" presId="urn:microsoft.com/office/officeart/2005/8/layout/vList2"/>
    <dgm:cxn modelId="{6E2A0E7D-DDF6-4198-A1A2-1D2C4B721F03}" type="presOf" srcId="{BF4357BA-9D1B-4630-ACBE-3EC7341EDD7A}" destId="{D88B5230-25D9-4E44-9C03-946831C3F139}" srcOrd="0" destOrd="0" presId="urn:microsoft.com/office/officeart/2005/8/layout/vList2"/>
    <dgm:cxn modelId="{AB303689-21FD-44B6-8417-012BB7672602}" srcId="{424304FD-3322-4F22-B316-0064EED85E39}" destId="{D87A3B32-0E92-4501-B077-2F090A29FC07}" srcOrd="0" destOrd="0" parTransId="{8EA4536E-2787-4532-98EB-1EDF7F9D9464}" sibTransId="{06D204F7-B363-4A97-B43B-66AE2009B784}"/>
    <dgm:cxn modelId="{E8F35C91-9074-4E83-A7F6-AC8F7D0C5C05}" srcId="{424304FD-3322-4F22-B316-0064EED85E39}" destId="{03764B74-6DFC-425F-9EF8-6EBAA7AAF790}" srcOrd="3" destOrd="0" parTransId="{84BED3DB-ED6F-420C-B128-C8BFA7E623D0}" sibTransId="{02350415-C2A8-4EC0-AC85-7F618F8C1844}"/>
    <dgm:cxn modelId="{FF88279B-1205-4F8E-88AB-4D29E03501A8}" type="presOf" srcId="{021EB18F-D2D2-416F-AFFD-2E7D565C09FF}" destId="{2646331D-BBC5-4960-AF97-22B0B07D7E11}" srcOrd="0" destOrd="0" presId="urn:microsoft.com/office/officeart/2005/8/layout/vList2"/>
    <dgm:cxn modelId="{C7CB9FA1-4A93-40CB-B7D6-C2B668EC55D2}" type="presOf" srcId="{424304FD-3322-4F22-B316-0064EED85E39}" destId="{FE1EBDA7-D077-4B31-8B23-F03BB937CC3A}" srcOrd="0" destOrd="0" presId="urn:microsoft.com/office/officeart/2005/8/layout/vList2"/>
    <dgm:cxn modelId="{000C65C2-408C-40B8-830B-787D6E9A67FF}" srcId="{424304FD-3322-4F22-B316-0064EED85E39}" destId="{021EB18F-D2D2-416F-AFFD-2E7D565C09FF}" srcOrd="2" destOrd="0" parTransId="{07EBA052-F152-4D57-A830-AEE5AC02DA17}" sibTransId="{7E546E50-685A-4746-BBEC-CFB6C13B1ED6}"/>
    <dgm:cxn modelId="{233284D5-6E4F-44EE-A8B0-5F9359933ED0}" type="presOf" srcId="{2639EA90-0BB6-4BA1-8D48-B2A3BA61A71F}" destId="{53D2D1D5-F38D-4985-A215-8AD6FCED1950}" srcOrd="0" destOrd="0" presId="urn:microsoft.com/office/officeart/2005/8/layout/vList2"/>
    <dgm:cxn modelId="{51037365-8436-4181-A1A2-5D23465D8B7F}" type="presParOf" srcId="{FE1EBDA7-D077-4B31-8B23-F03BB937CC3A}" destId="{C897052F-8355-46C4-B792-C22B0CCD043A}" srcOrd="0" destOrd="0" presId="urn:microsoft.com/office/officeart/2005/8/layout/vList2"/>
    <dgm:cxn modelId="{AD08D69B-EDAA-4257-9A5A-9ED0921D1819}" type="presParOf" srcId="{FE1EBDA7-D077-4B31-8B23-F03BB937CC3A}" destId="{4B6820DB-2FD1-44A3-B9C1-7F771A0146F2}" srcOrd="1" destOrd="0" presId="urn:microsoft.com/office/officeart/2005/8/layout/vList2"/>
    <dgm:cxn modelId="{14D5EB73-A18C-47AB-8DED-D9C40E8C034E}" type="presParOf" srcId="{FE1EBDA7-D077-4B31-8B23-F03BB937CC3A}" destId="{53D2D1D5-F38D-4985-A215-8AD6FCED1950}" srcOrd="2" destOrd="0" presId="urn:microsoft.com/office/officeart/2005/8/layout/vList2"/>
    <dgm:cxn modelId="{0868AAD2-E33D-4D11-BFB1-2EFE4DDECD63}" type="presParOf" srcId="{FE1EBDA7-D077-4B31-8B23-F03BB937CC3A}" destId="{5293081D-C52D-41FB-BD27-A24368A0A0A0}" srcOrd="3" destOrd="0" presId="urn:microsoft.com/office/officeart/2005/8/layout/vList2"/>
    <dgm:cxn modelId="{4B2CEE2C-555C-4155-BF56-C4668604E882}" type="presParOf" srcId="{FE1EBDA7-D077-4B31-8B23-F03BB937CC3A}" destId="{2646331D-BBC5-4960-AF97-22B0B07D7E11}" srcOrd="4" destOrd="0" presId="urn:microsoft.com/office/officeart/2005/8/layout/vList2"/>
    <dgm:cxn modelId="{11094A86-E159-4E6C-86C3-B1D28B5C270A}" type="presParOf" srcId="{FE1EBDA7-D077-4B31-8B23-F03BB937CC3A}" destId="{D6C131B2-9D1E-4BC9-B690-402157759501}" srcOrd="5" destOrd="0" presId="urn:microsoft.com/office/officeart/2005/8/layout/vList2"/>
    <dgm:cxn modelId="{3124A205-FD1B-40A8-9803-DBDF7EC89D76}" type="presParOf" srcId="{FE1EBDA7-D077-4B31-8B23-F03BB937CC3A}" destId="{2E7009A2-70FB-4816-AAD6-F0DAEAA24172}" srcOrd="6" destOrd="0" presId="urn:microsoft.com/office/officeart/2005/8/layout/vList2"/>
    <dgm:cxn modelId="{196CEA30-FD91-4C1C-B0F3-4748E11DE79F}" type="presParOf" srcId="{FE1EBDA7-D077-4B31-8B23-F03BB937CC3A}" destId="{104593CA-9CB1-46C4-A536-64F68BD1E890}" srcOrd="7" destOrd="0" presId="urn:microsoft.com/office/officeart/2005/8/layout/vList2"/>
    <dgm:cxn modelId="{09335B00-43FD-47A4-9F5A-8EDDBF0CB241}" type="presParOf" srcId="{FE1EBDA7-D077-4B31-8B23-F03BB937CC3A}" destId="{D88B5230-25D9-4E44-9C03-946831C3F1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A29B1-25AE-4CF1-AE18-4CAD622E4524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63251-0495-4248-9C35-A935C956134E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9AB9-E87F-4F3E-8D43-F5AD3761DCE2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Who are bound to take part in this Kurukshetra.</a:t>
          </a:r>
        </a:p>
      </dsp:txBody>
      <dsp:txXfrm>
        <a:off x="1842582" y="681"/>
        <a:ext cx="4990592" cy="1595309"/>
      </dsp:txXfrm>
    </dsp:sp>
    <dsp:sp modelId="{9FC6ADCE-1758-4BBF-B006-30B70E90E3EA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2C6-D03A-41AA-A935-3E6B290DCD05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F134E-E6AB-4273-A7BC-FDFBB3C4EA87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Who are in dilemma what is happening here?</a:t>
          </a:r>
        </a:p>
      </dsp:txBody>
      <dsp:txXfrm>
        <a:off x="1842582" y="1994818"/>
        <a:ext cx="4990592" cy="1595309"/>
      </dsp:txXfrm>
    </dsp:sp>
    <dsp:sp modelId="{6E0CDC9C-38B0-414F-87A3-09E01E3EF558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87FBF-8B0B-45F5-BADD-161CA04AC748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BA911-A7F7-4A75-9112-80B27B751904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Who just wants to </a:t>
          </a:r>
          <a:r>
            <a:rPr lang="en-US" sz="2500" kern="1200" dirty="0">
              <a:latin typeface="Seaford"/>
            </a:rPr>
            <a:t>explore</a:t>
          </a:r>
          <a:r>
            <a:rPr lang="en-US" sz="2500" kern="1200" dirty="0"/>
            <a:t>?</a:t>
          </a:r>
        </a:p>
      </dsp:txBody>
      <dsp:txXfrm>
        <a:off x="1842582" y="3988954"/>
        <a:ext cx="4990592" cy="15953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E579D-B225-4523-B809-02A8C28B5C50}">
      <dsp:nvSpPr>
        <dsp:cNvPr id="0" name=""/>
        <dsp:cNvSpPr/>
      </dsp:nvSpPr>
      <dsp:spPr>
        <a:xfrm>
          <a:off x="0" y="378313"/>
          <a:ext cx="6833175" cy="114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Don't explore programming languages restlessly.</a:t>
          </a:r>
        </a:p>
      </dsp:txBody>
      <dsp:txXfrm>
        <a:off x="55972" y="434285"/>
        <a:ext cx="6721231" cy="1034656"/>
      </dsp:txXfrm>
    </dsp:sp>
    <dsp:sp modelId="{1B3C27D3-5FE6-41A6-B4F2-827DEDDF9EBB}">
      <dsp:nvSpPr>
        <dsp:cNvPr id="0" name=""/>
        <dsp:cNvSpPr/>
      </dsp:nvSpPr>
      <dsp:spPr>
        <a:xfrm>
          <a:off x="0" y="1605553"/>
          <a:ext cx="6833175" cy="1146600"/>
        </a:xfrm>
        <a:prstGeom prst="roundRect">
          <a:avLst/>
        </a:prstGeom>
        <a:solidFill>
          <a:schemeClr val="accent2">
            <a:hueOff val="-495406"/>
            <a:satOff val="-1020"/>
            <a:lumOff val="18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Conquer the basics of PROGRAMMING. </a:t>
          </a:r>
        </a:p>
      </dsp:txBody>
      <dsp:txXfrm>
        <a:off x="55972" y="1661525"/>
        <a:ext cx="6721231" cy="1034656"/>
      </dsp:txXfrm>
    </dsp:sp>
    <dsp:sp modelId="{3F39F322-9E3F-4241-BEC3-797ECC44003D}">
      <dsp:nvSpPr>
        <dsp:cNvPr id="0" name=""/>
        <dsp:cNvSpPr/>
      </dsp:nvSpPr>
      <dsp:spPr>
        <a:xfrm>
          <a:off x="0" y="2832793"/>
          <a:ext cx="6833175" cy="1146600"/>
        </a:xfrm>
        <a:prstGeom prst="roundRect">
          <a:avLst/>
        </a:prstGeom>
        <a:solidFill>
          <a:schemeClr val="accent2">
            <a:hueOff val="-990813"/>
            <a:satOff val="-2039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Language is just a tool.</a:t>
          </a:r>
        </a:p>
      </dsp:txBody>
      <dsp:txXfrm>
        <a:off x="55972" y="2888765"/>
        <a:ext cx="6721231" cy="1034656"/>
      </dsp:txXfrm>
    </dsp:sp>
    <dsp:sp modelId="{1A392AEF-709D-47D4-8230-24B6713C4795}">
      <dsp:nvSpPr>
        <dsp:cNvPr id="0" name=""/>
        <dsp:cNvSpPr/>
      </dsp:nvSpPr>
      <dsp:spPr>
        <a:xfrm>
          <a:off x="0" y="4060033"/>
          <a:ext cx="6833175" cy="1146600"/>
        </a:xfrm>
        <a:prstGeom prst="roundRect">
          <a:avLst/>
        </a:prstGeom>
        <a:solidFill>
          <a:schemeClr val="accent2">
            <a:hueOff val="-1486219"/>
            <a:satOff val="-3059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Learn about paradigms, techniques, Data Structure and Algorithms.</a:t>
          </a:r>
        </a:p>
      </dsp:txBody>
      <dsp:txXfrm>
        <a:off x="55972" y="4116005"/>
        <a:ext cx="6721231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AA612-CB48-4484-905E-1BC8CA3F799D}">
      <dsp:nvSpPr>
        <dsp:cNvPr id="0" name=""/>
        <dsp:cNvSpPr/>
      </dsp:nvSpPr>
      <dsp:spPr>
        <a:xfrm>
          <a:off x="0" y="231117"/>
          <a:ext cx="5464315" cy="1139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matters most of the time.</a:t>
          </a:r>
        </a:p>
      </dsp:txBody>
      <dsp:txXfrm>
        <a:off x="55623" y="286740"/>
        <a:ext cx="5353069" cy="1028187"/>
      </dsp:txXfrm>
    </dsp:sp>
    <dsp:sp modelId="{4E3A2A83-4255-47B4-A5C7-C7DDDA9A7CAA}">
      <dsp:nvSpPr>
        <dsp:cNvPr id="0" name=""/>
        <dsp:cNvSpPr/>
      </dsp:nvSpPr>
      <dsp:spPr>
        <a:xfrm>
          <a:off x="0" y="1451190"/>
          <a:ext cx="5464315" cy="1139433"/>
        </a:xfrm>
        <a:prstGeom prst="roundRect">
          <a:avLst/>
        </a:prstGeom>
        <a:solidFill>
          <a:schemeClr val="accent2">
            <a:hueOff val="-495406"/>
            <a:satOff val="-1020"/>
            <a:lumOff val="18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 serious regarding semester exam.</a:t>
          </a:r>
        </a:p>
      </dsp:txBody>
      <dsp:txXfrm>
        <a:off x="55623" y="1506813"/>
        <a:ext cx="5353069" cy="1028187"/>
      </dsp:txXfrm>
    </dsp:sp>
    <dsp:sp modelId="{44428C32-56DD-4611-9263-0E496E59569E}">
      <dsp:nvSpPr>
        <dsp:cNvPr id="0" name=""/>
        <dsp:cNvSpPr/>
      </dsp:nvSpPr>
      <dsp:spPr>
        <a:xfrm>
          <a:off x="0" y="2671264"/>
          <a:ext cx="5464315" cy="1139433"/>
        </a:xfrm>
        <a:prstGeom prst="roundRect">
          <a:avLst/>
        </a:prstGeom>
        <a:solidFill>
          <a:schemeClr val="accent2">
            <a:hueOff val="-990813"/>
            <a:satOff val="-2039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Almost attempt all the questions during examination.</a:t>
          </a:r>
        </a:p>
      </dsp:txBody>
      <dsp:txXfrm>
        <a:off x="55623" y="2726887"/>
        <a:ext cx="5353069" cy="1028187"/>
      </dsp:txXfrm>
    </dsp:sp>
    <dsp:sp modelId="{0D25481C-5B06-4CAE-A119-8D0AD9C57C17}">
      <dsp:nvSpPr>
        <dsp:cNvPr id="0" name=""/>
        <dsp:cNvSpPr/>
      </dsp:nvSpPr>
      <dsp:spPr>
        <a:xfrm>
          <a:off x="0" y="3891338"/>
          <a:ext cx="5464315" cy="1139433"/>
        </a:xfrm>
        <a:prstGeom prst="roundRect">
          <a:avLst/>
        </a:prstGeom>
        <a:solidFill>
          <a:schemeClr val="accent2">
            <a:hueOff val="-1486219"/>
            <a:satOff val="-3059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Try to secure more marks in easy and mathematical subjects.</a:t>
          </a:r>
        </a:p>
      </dsp:txBody>
      <dsp:txXfrm>
        <a:off x="55623" y="3946961"/>
        <a:ext cx="5353069" cy="10281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D228-7BBC-4C7F-989E-9B4182B00EA8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C2E57-FEA6-4E14-826B-2D4834A43915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B4D9E-3477-462E-95D8-189C7DAE536E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1/3rd of the semester, involve in extracurricular activities.</a:t>
          </a:r>
        </a:p>
      </dsp:txBody>
      <dsp:txXfrm>
        <a:off x="1842582" y="681"/>
        <a:ext cx="4990592" cy="1595309"/>
      </dsp:txXfrm>
    </dsp:sp>
    <dsp:sp modelId="{E4257307-B5B4-4CD6-834B-7E73E84B2EBE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372AB-5A75-4E75-85FD-C5D7FCC0F34B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EE585-97B9-455A-A87F-B6535539DE7D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1/3rd of the semester, grab the classic books of course and study it(At least of the most important subject).</a:t>
          </a:r>
        </a:p>
      </dsp:txBody>
      <dsp:txXfrm>
        <a:off x="1842582" y="1994818"/>
        <a:ext cx="4990592" cy="1595309"/>
      </dsp:txXfrm>
    </dsp:sp>
    <dsp:sp modelId="{C939F262-8E75-459A-B5FD-6EAC058C16B6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2AF92-F760-48BD-9B7A-6AE0B9238383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E9FB-60C7-4F13-9127-7A787F44C852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1/3rd of the semester, study for the examination.</a:t>
          </a:r>
        </a:p>
      </dsp:txBody>
      <dsp:txXfrm>
        <a:off x="1842582" y="3988954"/>
        <a:ext cx="4990592" cy="1595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A3B42-3EE7-4384-93D1-6FDE4DA2194F}">
      <dsp:nvSpPr>
        <dsp:cNvPr id="0" name=""/>
        <dsp:cNvSpPr/>
      </dsp:nvSpPr>
      <dsp:spPr>
        <a:xfrm>
          <a:off x="1001383" y="1044"/>
          <a:ext cx="1977882" cy="1186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Politics </a:t>
          </a:r>
        </a:p>
      </dsp:txBody>
      <dsp:txXfrm>
        <a:off x="1001383" y="1044"/>
        <a:ext cx="1977882" cy="1186729"/>
      </dsp:txXfrm>
    </dsp:sp>
    <dsp:sp modelId="{9D1A2E7B-39AD-48E8-B7CB-FC88812DFE25}">
      <dsp:nvSpPr>
        <dsp:cNvPr id="0" name=""/>
        <dsp:cNvSpPr/>
      </dsp:nvSpPr>
      <dsp:spPr>
        <a:xfrm>
          <a:off x="3177054" y="1044"/>
          <a:ext cx="1977882" cy="1186729"/>
        </a:xfrm>
        <a:prstGeom prst="rect">
          <a:avLst/>
        </a:prstGeom>
        <a:solidFill>
          <a:schemeClr val="accent5">
            <a:hueOff val="-246852"/>
            <a:satOff val="926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 of infrastructure</a:t>
          </a:r>
        </a:p>
      </dsp:txBody>
      <dsp:txXfrm>
        <a:off x="3177054" y="1044"/>
        <a:ext cx="1977882" cy="1186729"/>
      </dsp:txXfrm>
    </dsp:sp>
    <dsp:sp modelId="{C1832DAF-2307-4E4F-A77B-D801BF2EF6C5}">
      <dsp:nvSpPr>
        <dsp:cNvPr id="0" name=""/>
        <dsp:cNvSpPr/>
      </dsp:nvSpPr>
      <dsp:spPr>
        <a:xfrm>
          <a:off x="5352725" y="1044"/>
          <a:ext cx="1977882" cy="1186729"/>
        </a:xfrm>
        <a:prstGeom prst="rect">
          <a:avLst/>
        </a:prstGeom>
        <a:solidFill>
          <a:schemeClr val="accent5">
            <a:hueOff val="-493705"/>
            <a:satOff val="1851"/>
            <a:lumOff val="-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Improper lab management</a:t>
          </a:r>
        </a:p>
      </dsp:txBody>
      <dsp:txXfrm>
        <a:off x="5352725" y="1044"/>
        <a:ext cx="1977882" cy="1186729"/>
      </dsp:txXfrm>
    </dsp:sp>
    <dsp:sp modelId="{760832B7-EE28-4163-9CFB-99204E09C148}">
      <dsp:nvSpPr>
        <dsp:cNvPr id="0" name=""/>
        <dsp:cNvSpPr/>
      </dsp:nvSpPr>
      <dsp:spPr>
        <a:xfrm>
          <a:off x="7528396" y="1044"/>
          <a:ext cx="1977882" cy="1186729"/>
        </a:xfrm>
        <a:prstGeom prst="rect">
          <a:avLst/>
        </a:prstGeom>
        <a:solidFill>
          <a:schemeClr val="accent5">
            <a:hueOff val="-740557"/>
            <a:satOff val="277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Tedious Exam Process</a:t>
          </a:r>
        </a:p>
      </dsp:txBody>
      <dsp:txXfrm>
        <a:off x="7528396" y="1044"/>
        <a:ext cx="1977882" cy="1186729"/>
      </dsp:txXfrm>
    </dsp:sp>
    <dsp:sp modelId="{FFF1D30E-C43F-44D9-A6DE-E7BE90A96CC0}">
      <dsp:nvSpPr>
        <dsp:cNvPr id="0" name=""/>
        <dsp:cNvSpPr/>
      </dsp:nvSpPr>
      <dsp:spPr>
        <a:xfrm>
          <a:off x="2089218" y="1385562"/>
          <a:ext cx="1977882" cy="1186729"/>
        </a:xfrm>
        <a:prstGeom prst="rect">
          <a:avLst/>
        </a:prstGeom>
        <a:solidFill>
          <a:schemeClr val="accent5">
            <a:hueOff val="-987410"/>
            <a:satOff val="3703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Insufficient Syllabus</a:t>
          </a:r>
        </a:p>
      </dsp:txBody>
      <dsp:txXfrm>
        <a:off x="2089218" y="1385562"/>
        <a:ext cx="1977882" cy="1186729"/>
      </dsp:txXfrm>
    </dsp:sp>
    <dsp:sp modelId="{B89025C0-CE79-4697-BE83-756C7C60268D}">
      <dsp:nvSpPr>
        <dsp:cNvPr id="0" name=""/>
        <dsp:cNvSpPr/>
      </dsp:nvSpPr>
      <dsp:spPr>
        <a:xfrm>
          <a:off x="4264890" y="1385562"/>
          <a:ext cx="1977882" cy="1186729"/>
        </a:xfrm>
        <a:prstGeom prst="rect">
          <a:avLst/>
        </a:prstGeom>
        <a:solidFill>
          <a:schemeClr val="accent5">
            <a:hueOff val="-1234262"/>
            <a:satOff val="4628"/>
            <a:lumOff val="-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Unexpected Examination result</a:t>
          </a:r>
        </a:p>
      </dsp:txBody>
      <dsp:txXfrm>
        <a:off x="4264890" y="1385562"/>
        <a:ext cx="1977882" cy="1186729"/>
      </dsp:txXfrm>
    </dsp:sp>
    <dsp:sp modelId="{203CC812-4CA2-433E-9BB3-3EC4149BD922}">
      <dsp:nvSpPr>
        <dsp:cNvPr id="0" name=""/>
        <dsp:cNvSpPr/>
      </dsp:nvSpPr>
      <dsp:spPr>
        <a:xfrm>
          <a:off x="6440561" y="1385562"/>
          <a:ext cx="1977882" cy="1186729"/>
        </a:xfrm>
        <a:prstGeom prst="rect">
          <a:avLst/>
        </a:prstGeom>
        <a:solidFill>
          <a:schemeClr val="accent5">
            <a:hueOff val="-1481115"/>
            <a:satOff val="5554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 of serious assessment of Projects </a:t>
          </a:r>
          <a:r>
            <a:rPr lang="en-US" sz="2100" kern="1200" dirty="0">
              <a:latin typeface="Seaford"/>
            </a:rPr>
            <a:t>…</a:t>
          </a:r>
          <a:endParaRPr lang="en-US" sz="2100" kern="1200" dirty="0"/>
        </a:p>
      </dsp:txBody>
      <dsp:txXfrm>
        <a:off x="6440561" y="1385562"/>
        <a:ext cx="1977882" cy="1186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DD6B-92E4-4AFA-89DE-58A568E86BCD}">
      <dsp:nvSpPr>
        <dsp:cNvPr id="0" name=""/>
        <dsp:cNvSpPr/>
      </dsp:nvSpPr>
      <dsp:spPr>
        <a:xfrm>
          <a:off x="0" y="907553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EF6DB-9915-4184-81E1-659A7DF0A62D}">
      <dsp:nvSpPr>
        <dsp:cNvPr id="0" name=""/>
        <dsp:cNvSpPr/>
      </dsp:nvSpPr>
      <dsp:spPr>
        <a:xfrm>
          <a:off x="506833" y="1284537"/>
          <a:ext cx="921516" cy="92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F324C-6F69-438E-AD5F-67A0A3F3F748}">
      <dsp:nvSpPr>
        <dsp:cNvPr id="0" name=""/>
        <dsp:cNvSpPr/>
      </dsp:nvSpPr>
      <dsp:spPr>
        <a:xfrm>
          <a:off x="1935183" y="907553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These are the warriors to be used. </a:t>
          </a:r>
        </a:p>
      </dsp:txBody>
      <dsp:txXfrm>
        <a:off x="1935183" y="907553"/>
        <a:ext cx="4897991" cy="1675483"/>
      </dsp:txXfrm>
    </dsp:sp>
    <dsp:sp modelId="{43CD2595-7CE3-4E0A-BD35-2B37B8F5DDD4}">
      <dsp:nvSpPr>
        <dsp:cNvPr id="0" name=""/>
        <dsp:cNvSpPr/>
      </dsp:nvSpPr>
      <dsp:spPr>
        <a:xfrm>
          <a:off x="0" y="3001908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ACA21-53F6-4704-903A-D81AC1D85D28}">
      <dsp:nvSpPr>
        <dsp:cNvPr id="0" name=""/>
        <dsp:cNvSpPr/>
      </dsp:nvSpPr>
      <dsp:spPr>
        <a:xfrm>
          <a:off x="506833" y="3378892"/>
          <a:ext cx="921516" cy="921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33177-CA4F-4458-A19A-706C384B1C74}">
      <dsp:nvSpPr>
        <dsp:cNvPr id="0" name=""/>
        <dsp:cNvSpPr/>
      </dsp:nvSpPr>
      <dsp:spPr>
        <a:xfrm>
          <a:off x="1935183" y="3001908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Disclaimer: Beware of exceptions.</a:t>
          </a:r>
          <a:endParaRPr lang="en-US" sz="2500" kern="1200"/>
        </a:p>
      </dsp:txBody>
      <dsp:txXfrm>
        <a:off x="1935183" y="3001908"/>
        <a:ext cx="4897991" cy="1675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CF4D8-8DD6-4403-9DDD-4F37463480EB}">
      <dsp:nvSpPr>
        <dsp:cNvPr id="0" name=""/>
        <dsp:cNvSpPr/>
      </dsp:nvSpPr>
      <dsp:spPr>
        <a:xfrm>
          <a:off x="0" y="413502"/>
          <a:ext cx="6833175" cy="900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Is Syllabus really bad? Or the real </a:t>
          </a:r>
          <a:r>
            <a:rPr lang="en-US" sz="2200" kern="1200" dirty="0">
              <a:latin typeface="Seaford"/>
            </a:rPr>
            <a:t>culprit is</a:t>
          </a:r>
          <a:r>
            <a:rPr lang="en-US" sz="2200" kern="1200" dirty="0"/>
            <a:t> somewhere else.</a:t>
          </a:r>
        </a:p>
      </dsp:txBody>
      <dsp:txXfrm>
        <a:off x="43978" y="457480"/>
        <a:ext cx="6745219" cy="812944"/>
      </dsp:txXfrm>
    </dsp:sp>
    <dsp:sp modelId="{1FE39CB3-4988-46C9-AF54-3A6DB9600ED8}">
      <dsp:nvSpPr>
        <dsp:cNvPr id="0" name=""/>
        <dsp:cNvSpPr/>
      </dsp:nvSpPr>
      <dsp:spPr>
        <a:xfrm>
          <a:off x="0" y="1377762"/>
          <a:ext cx="6833175" cy="900900"/>
        </a:xfrm>
        <a:prstGeom prst="roundRect">
          <a:avLst/>
        </a:prstGeom>
        <a:solidFill>
          <a:schemeClr val="accent5">
            <a:hueOff val="-370279"/>
            <a:satOff val="1388"/>
            <a:lumOff val="-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Syllabus, a static document, may get changed but what we lack is dynamism.</a:t>
          </a:r>
        </a:p>
      </dsp:txBody>
      <dsp:txXfrm>
        <a:off x="43978" y="1421740"/>
        <a:ext cx="6745219" cy="812944"/>
      </dsp:txXfrm>
    </dsp:sp>
    <dsp:sp modelId="{216CE0E0-1D25-4E14-949C-F7B9A5FD7807}">
      <dsp:nvSpPr>
        <dsp:cNvPr id="0" name=""/>
        <dsp:cNvSpPr/>
      </dsp:nvSpPr>
      <dsp:spPr>
        <a:xfrm>
          <a:off x="0" y="2342022"/>
          <a:ext cx="6833175" cy="900900"/>
        </a:xfrm>
        <a:prstGeom prst="roundRect">
          <a:avLst/>
        </a:prstGeom>
        <a:solidFill>
          <a:schemeClr val="accent5">
            <a:hueOff val="-740557"/>
            <a:satOff val="277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of syllabus, proper follow guidelines of the syllabus, proper exam methods. (Some ray of hope)</a:t>
          </a:r>
        </a:p>
      </dsp:txBody>
      <dsp:txXfrm>
        <a:off x="43978" y="2386000"/>
        <a:ext cx="6745219" cy="812944"/>
      </dsp:txXfrm>
    </dsp:sp>
    <dsp:sp modelId="{06F8E7EE-B661-442F-A12F-6BC580C36B88}">
      <dsp:nvSpPr>
        <dsp:cNvPr id="0" name=""/>
        <dsp:cNvSpPr/>
      </dsp:nvSpPr>
      <dsp:spPr>
        <a:xfrm>
          <a:off x="0" y="3306283"/>
          <a:ext cx="6833175" cy="900900"/>
        </a:xfrm>
        <a:prstGeom prst="roundRect">
          <a:avLst/>
        </a:prstGeom>
        <a:solidFill>
          <a:schemeClr val="accent5">
            <a:hueOff val="-1110836"/>
            <a:satOff val="4165"/>
            <a:lumOff val="-3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But doesn't mean the syllabus is superb.</a:t>
          </a:r>
        </a:p>
      </dsp:txBody>
      <dsp:txXfrm>
        <a:off x="43978" y="3350261"/>
        <a:ext cx="6745219" cy="812944"/>
      </dsp:txXfrm>
    </dsp:sp>
    <dsp:sp modelId="{0BABB59C-282D-4391-80BA-D01BD7F2480F}">
      <dsp:nvSpPr>
        <dsp:cNvPr id="0" name=""/>
        <dsp:cNvSpPr/>
      </dsp:nvSpPr>
      <dsp:spPr>
        <a:xfrm>
          <a:off x="0" y="4270543"/>
          <a:ext cx="6833175" cy="900900"/>
        </a:xfrm>
        <a:prstGeom prst="roundRect">
          <a:avLst/>
        </a:prstGeom>
        <a:solidFill>
          <a:schemeClr val="accent5">
            <a:hueOff val="-1481115"/>
            <a:satOff val="5554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Tip: Grab the best book related to the syllabus and feel the magic.</a:t>
          </a:r>
          <a:endParaRPr lang="en-US" sz="2200" kern="1200" dirty="0"/>
        </a:p>
      </dsp:txBody>
      <dsp:txXfrm>
        <a:off x="43978" y="4314521"/>
        <a:ext cx="6745219" cy="812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F6DE5-807D-492F-A6EE-F77B63614FEF}">
      <dsp:nvSpPr>
        <dsp:cNvPr id="0" name=""/>
        <dsp:cNvSpPr/>
      </dsp:nvSpPr>
      <dsp:spPr>
        <a:xfrm>
          <a:off x="0" y="105094"/>
          <a:ext cx="6833175" cy="10173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Anti-ragging tendency in the campus.</a:t>
          </a:r>
        </a:p>
      </dsp:txBody>
      <dsp:txXfrm>
        <a:off x="49663" y="154757"/>
        <a:ext cx="6733849" cy="918025"/>
      </dsp:txXfrm>
    </dsp:sp>
    <dsp:sp modelId="{11BD8EFF-06EB-436A-B7E7-491CA606FC70}">
      <dsp:nvSpPr>
        <dsp:cNvPr id="0" name=""/>
        <dsp:cNvSpPr/>
      </dsp:nvSpPr>
      <dsp:spPr>
        <a:xfrm>
          <a:off x="0" y="1194445"/>
          <a:ext cx="6833175" cy="1017351"/>
        </a:xfrm>
        <a:prstGeom prst="roundRect">
          <a:avLst/>
        </a:prstGeom>
        <a:solidFill>
          <a:schemeClr val="accent2">
            <a:hueOff val="-371555"/>
            <a:satOff val="-765"/>
            <a:lumOff val="14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Workshops, Programs like this.</a:t>
          </a:r>
        </a:p>
      </dsp:txBody>
      <dsp:txXfrm>
        <a:off x="49663" y="1244108"/>
        <a:ext cx="6733849" cy="918025"/>
      </dsp:txXfrm>
    </dsp:sp>
    <dsp:sp modelId="{A732415C-0103-43C4-81F6-8A224E9D9E27}">
      <dsp:nvSpPr>
        <dsp:cNvPr id="0" name=""/>
        <dsp:cNvSpPr/>
      </dsp:nvSpPr>
      <dsp:spPr>
        <a:xfrm>
          <a:off x="0" y="2283797"/>
          <a:ext cx="6833175" cy="1017351"/>
        </a:xfrm>
        <a:prstGeom prst="roundRect">
          <a:avLst/>
        </a:prstGeom>
        <a:solidFill>
          <a:schemeClr val="accent2">
            <a:hueOff val="-743110"/>
            <a:satOff val="-1529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 on related projects.</a:t>
          </a:r>
        </a:p>
      </dsp:txBody>
      <dsp:txXfrm>
        <a:off x="49663" y="2333460"/>
        <a:ext cx="6733849" cy="918025"/>
      </dsp:txXfrm>
    </dsp:sp>
    <dsp:sp modelId="{AA0CF49E-06E3-4624-A119-286C7A504441}">
      <dsp:nvSpPr>
        <dsp:cNvPr id="0" name=""/>
        <dsp:cNvSpPr/>
      </dsp:nvSpPr>
      <dsp:spPr>
        <a:xfrm>
          <a:off x="0" y="3373148"/>
          <a:ext cx="6833175" cy="1017351"/>
        </a:xfrm>
        <a:prstGeom prst="roundRect">
          <a:avLst/>
        </a:prstGeom>
        <a:solidFill>
          <a:schemeClr val="accent2">
            <a:hueOff val="-1114665"/>
            <a:satOff val="-2294"/>
            <a:lumOff val="42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Will fulfill your missing semester.</a:t>
          </a:r>
        </a:p>
      </dsp:txBody>
      <dsp:txXfrm>
        <a:off x="49663" y="3422811"/>
        <a:ext cx="6733849" cy="918025"/>
      </dsp:txXfrm>
    </dsp:sp>
    <dsp:sp modelId="{181C4A62-2D5C-4940-8434-6DF2B6096C32}">
      <dsp:nvSpPr>
        <dsp:cNvPr id="0" name=""/>
        <dsp:cNvSpPr/>
      </dsp:nvSpPr>
      <dsp:spPr>
        <a:xfrm>
          <a:off x="0" y="4462500"/>
          <a:ext cx="6833175" cy="1017351"/>
        </a:xfrm>
        <a:prstGeom prst="roundRect">
          <a:avLst/>
        </a:prstGeom>
        <a:solidFill>
          <a:schemeClr val="accent2">
            <a:hueOff val="-1486219"/>
            <a:satOff val="-3059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Tip:- Please don't ever hesitate to consult to your senior.</a:t>
          </a:r>
          <a:endParaRPr lang="en-US" sz="2500" kern="1200"/>
        </a:p>
      </dsp:txBody>
      <dsp:txXfrm>
        <a:off x="49663" y="4512163"/>
        <a:ext cx="6733849" cy="918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2E7E-CC46-4F88-A066-53E914C6BF34}">
      <dsp:nvSpPr>
        <dsp:cNvPr id="0" name=""/>
        <dsp:cNvSpPr/>
      </dsp:nvSpPr>
      <dsp:spPr>
        <a:xfrm>
          <a:off x="0" y="105094"/>
          <a:ext cx="6833175" cy="10173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circle has infinite sides.</a:t>
          </a:r>
        </a:p>
      </dsp:txBody>
      <dsp:txXfrm>
        <a:off x="49663" y="154757"/>
        <a:ext cx="6733849" cy="918025"/>
      </dsp:txXfrm>
    </dsp:sp>
    <dsp:sp modelId="{C3CFFB70-7603-4A49-AB08-90FD230A354B}">
      <dsp:nvSpPr>
        <dsp:cNvPr id="0" name=""/>
        <dsp:cNvSpPr/>
      </dsp:nvSpPr>
      <dsp:spPr>
        <a:xfrm>
          <a:off x="0" y="1194445"/>
          <a:ext cx="6833175" cy="1017351"/>
        </a:xfrm>
        <a:prstGeom prst="roundRect">
          <a:avLst/>
        </a:prstGeom>
        <a:solidFill>
          <a:schemeClr val="accent2">
            <a:hueOff val="-371555"/>
            <a:satOff val="-765"/>
            <a:lumOff val="14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someone is</a:t>
          </a:r>
          <a:r>
            <a:rPr lang="en-US" sz="2500" kern="1200" dirty="0">
              <a:latin typeface="Seaford"/>
            </a:rPr>
            <a:t> Lion</a:t>
          </a:r>
          <a:r>
            <a:rPr lang="en-US" sz="2500" kern="1200" dirty="0"/>
            <a:t> in this college, the other one is Whale.</a:t>
          </a:r>
        </a:p>
      </dsp:txBody>
      <dsp:txXfrm>
        <a:off x="49663" y="1244108"/>
        <a:ext cx="6733849" cy="918025"/>
      </dsp:txXfrm>
    </dsp:sp>
    <dsp:sp modelId="{BE5DFCF3-11F8-427A-8DE3-A8302B72EEE3}">
      <dsp:nvSpPr>
        <dsp:cNvPr id="0" name=""/>
        <dsp:cNvSpPr/>
      </dsp:nvSpPr>
      <dsp:spPr>
        <a:xfrm>
          <a:off x="0" y="2283797"/>
          <a:ext cx="6833175" cy="1017351"/>
        </a:xfrm>
        <a:prstGeom prst="roundRect">
          <a:avLst/>
        </a:prstGeom>
        <a:solidFill>
          <a:schemeClr val="accent2">
            <a:hueOff val="-743110"/>
            <a:satOff val="-1529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Sports, Art, Music, Study, EC activities.</a:t>
          </a:r>
        </a:p>
      </dsp:txBody>
      <dsp:txXfrm>
        <a:off x="49663" y="2333460"/>
        <a:ext cx="6733849" cy="918025"/>
      </dsp:txXfrm>
    </dsp:sp>
    <dsp:sp modelId="{3DB0B43F-37CE-4517-9684-C27BB246B254}">
      <dsp:nvSpPr>
        <dsp:cNvPr id="0" name=""/>
        <dsp:cNvSpPr/>
      </dsp:nvSpPr>
      <dsp:spPr>
        <a:xfrm>
          <a:off x="0" y="3373148"/>
          <a:ext cx="6833175" cy="1017351"/>
        </a:xfrm>
        <a:prstGeom prst="roundRect">
          <a:avLst/>
        </a:prstGeom>
        <a:solidFill>
          <a:schemeClr val="accent2">
            <a:hueOff val="-1114665"/>
            <a:satOff val="-2294"/>
            <a:lumOff val="42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your friends with similar skill, form a club and conduct programs.</a:t>
          </a:r>
        </a:p>
      </dsp:txBody>
      <dsp:txXfrm>
        <a:off x="49663" y="3422811"/>
        <a:ext cx="6733849" cy="918025"/>
      </dsp:txXfrm>
    </dsp:sp>
    <dsp:sp modelId="{8305C0BC-01B6-4CA6-8151-4A4C346491F3}">
      <dsp:nvSpPr>
        <dsp:cNvPr id="0" name=""/>
        <dsp:cNvSpPr/>
      </dsp:nvSpPr>
      <dsp:spPr>
        <a:xfrm>
          <a:off x="0" y="4462500"/>
          <a:ext cx="6833175" cy="1017351"/>
        </a:xfrm>
        <a:prstGeom prst="roundRect">
          <a:avLst/>
        </a:prstGeom>
        <a:solidFill>
          <a:schemeClr val="accent2">
            <a:hueOff val="-1486219"/>
            <a:satOff val="-3059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Tip:- Make good friends, you will be benefitted.</a:t>
          </a:r>
          <a:endParaRPr lang="en-US" sz="2500" kern="1200" dirty="0"/>
        </a:p>
      </dsp:txBody>
      <dsp:txXfrm>
        <a:off x="49663" y="4512163"/>
        <a:ext cx="6733849" cy="918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EC712-46EE-4D2A-878B-2783ED2450E7}">
      <dsp:nvSpPr>
        <dsp:cNvPr id="0" name=""/>
        <dsp:cNvSpPr/>
      </dsp:nvSpPr>
      <dsp:spPr>
        <a:xfrm>
          <a:off x="0" y="179487"/>
          <a:ext cx="6833175" cy="1258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of Pulchowk Campus</a:t>
          </a:r>
        </a:p>
      </dsp:txBody>
      <dsp:txXfrm>
        <a:off x="61458" y="240945"/>
        <a:ext cx="6710259" cy="1136056"/>
      </dsp:txXfrm>
    </dsp:sp>
    <dsp:sp modelId="{B767D646-3753-447B-B45E-84420C10C4CC}">
      <dsp:nvSpPr>
        <dsp:cNvPr id="0" name=""/>
        <dsp:cNvSpPr/>
      </dsp:nvSpPr>
      <dsp:spPr>
        <a:xfrm>
          <a:off x="0" y="1501820"/>
          <a:ext cx="6833175" cy="1258972"/>
        </a:xfrm>
        <a:prstGeom prst="roundRect">
          <a:avLst/>
        </a:prstGeom>
        <a:solidFill>
          <a:schemeClr val="accent2">
            <a:hueOff val="-495406"/>
            <a:satOff val="-1020"/>
            <a:lumOff val="18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Large number of technological workshops and fellowships</a:t>
          </a:r>
        </a:p>
      </dsp:txBody>
      <dsp:txXfrm>
        <a:off x="61458" y="1563278"/>
        <a:ext cx="6710259" cy="1136056"/>
      </dsp:txXfrm>
    </dsp:sp>
    <dsp:sp modelId="{A8D88E28-791D-47B2-AEBA-183719324804}">
      <dsp:nvSpPr>
        <dsp:cNvPr id="0" name=""/>
        <dsp:cNvSpPr/>
      </dsp:nvSpPr>
      <dsp:spPr>
        <a:xfrm>
          <a:off x="0" y="2824153"/>
          <a:ext cx="6833175" cy="1258972"/>
        </a:xfrm>
        <a:prstGeom prst="roundRect">
          <a:avLst/>
        </a:prstGeom>
        <a:solidFill>
          <a:schemeClr val="accent2">
            <a:hueOff val="-990813"/>
            <a:satOff val="-2039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Take workshops in first two years, give workshops in later years.</a:t>
          </a:r>
        </a:p>
      </dsp:txBody>
      <dsp:txXfrm>
        <a:off x="61458" y="2885611"/>
        <a:ext cx="6710259" cy="1136056"/>
      </dsp:txXfrm>
    </dsp:sp>
    <dsp:sp modelId="{BDCE4799-FB2C-41F7-BA84-E3CA27AEFC4F}">
      <dsp:nvSpPr>
        <dsp:cNvPr id="0" name=""/>
        <dsp:cNvSpPr/>
      </dsp:nvSpPr>
      <dsp:spPr>
        <a:xfrm>
          <a:off x="0" y="4146485"/>
          <a:ext cx="6833175" cy="1258972"/>
        </a:xfrm>
        <a:prstGeom prst="roundRect">
          <a:avLst/>
        </a:prstGeom>
        <a:solidFill>
          <a:schemeClr val="accent2">
            <a:hueOff val="-1486219"/>
            <a:satOff val="-3059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Tip:- It is not difficult to attend workshops on first year. You can attend as much as possible but please take the review of seniors and choose accordingly.</a:t>
          </a:r>
          <a:endParaRPr lang="en-US" sz="2200" kern="1200"/>
        </a:p>
      </dsp:txBody>
      <dsp:txXfrm>
        <a:off x="61458" y="4207943"/>
        <a:ext cx="6710259" cy="1136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6A74A-2201-41EB-A155-9635C2D82EE2}">
      <dsp:nvSpPr>
        <dsp:cNvPr id="0" name=""/>
        <dsp:cNvSpPr/>
      </dsp:nvSpPr>
      <dsp:spPr>
        <a:xfrm>
          <a:off x="0" y="2317"/>
          <a:ext cx="6833175" cy="1174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C4508-B373-4AE3-9C8C-78AF29746951}">
      <dsp:nvSpPr>
        <dsp:cNvPr id="0" name=""/>
        <dsp:cNvSpPr/>
      </dsp:nvSpPr>
      <dsp:spPr>
        <a:xfrm>
          <a:off x="355377" y="266648"/>
          <a:ext cx="646141" cy="646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A278C-0DD2-41B1-B563-24625B9C4A74}">
      <dsp:nvSpPr>
        <dsp:cNvPr id="0" name=""/>
        <dsp:cNvSpPr/>
      </dsp:nvSpPr>
      <dsp:spPr>
        <a:xfrm>
          <a:off x="1356896" y="2317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Alumni culture of Pulchowk Campus is deep.</a:t>
          </a:r>
        </a:p>
      </dsp:txBody>
      <dsp:txXfrm>
        <a:off x="1356896" y="2317"/>
        <a:ext cx="5476278" cy="1174802"/>
      </dsp:txXfrm>
    </dsp:sp>
    <dsp:sp modelId="{39BBF1A7-4269-45BA-A273-4950A5C7063F}">
      <dsp:nvSpPr>
        <dsp:cNvPr id="0" name=""/>
        <dsp:cNvSpPr/>
      </dsp:nvSpPr>
      <dsp:spPr>
        <a:xfrm>
          <a:off x="0" y="1470820"/>
          <a:ext cx="6833175" cy="1174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1AAA1-FFD7-487F-91E8-CC60352B3186}">
      <dsp:nvSpPr>
        <dsp:cNvPr id="0" name=""/>
        <dsp:cNvSpPr/>
      </dsp:nvSpPr>
      <dsp:spPr>
        <a:xfrm>
          <a:off x="355377" y="1735151"/>
          <a:ext cx="646141" cy="646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A51DD-E4B7-46F5-9CC8-81934BA9C672}">
      <dsp:nvSpPr>
        <dsp:cNvPr id="0" name=""/>
        <dsp:cNvSpPr/>
      </dsp:nvSpPr>
      <dsp:spPr>
        <a:xfrm>
          <a:off x="1356896" y="1470820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be the first choice of startups of Pulchowk Campus.</a:t>
          </a:r>
        </a:p>
      </dsp:txBody>
      <dsp:txXfrm>
        <a:off x="1356896" y="1470820"/>
        <a:ext cx="5476278" cy="1174802"/>
      </dsp:txXfrm>
    </dsp:sp>
    <dsp:sp modelId="{2058C92B-1AF8-45B4-A255-A9A8DD7470B4}">
      <dsp:nvSpPr>
        <dsp:cNvPr id="0" name=""/>
        <dsp:cNvSpPr/>
      </dsp:nvSpPr>
      <dsp:spPr>
        <a:xfrm>
          <a:off x="0" y="2939323"/>
          <a:ext cx="6833175" cy="1174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570EB-8E99-47F9-8CDB-69A071839526}">
      <dsp:nvSpPr>
        <dsp:cNvPr id="0" name=""/>
        <dsp:cNvSpPr/>
      </dsp:nvSpPr>
      <dsp:spPr>
        <a:xfrm>
          <a:off x="355377" y="3203653"/>
          <a:ext cx="646141" cy="646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96F4B-B9AD-4DD2-A81B-76CC7975806A}">
      <dsp:nvSpPr>
        <dsp:cNvPr id="0" name=""/>
        <dsp:cNvSpPr/>
      </dsp:nvSpPr>
      <dsp:spPr>
        <a:xfrm>
          <a:off x="1356896" y="2939323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Grab the opportunity, maintain good relationship.</a:t>
          </a:r>
        </a:p>
      </dsp:txBody>
      <dsp:txXfrm>
        <a:off x="1356896" y="2939323"/>
        <a:ext cx="5476278" cy="1174802"/>
      </dsp:txXfrm>
    </dsp:sp>
    <dsp:sp modelId="{3F32474A-2271-4939-B27A-87D0DA6C6703}">
      <dsp:nvSpPr>
        <dsp:cNvPr id="0" name=""/>
        <dsp:cNvSpPr/>
      </dsp:nvSpPr>
      <dsp:spPr>
        <a:xfrm>
          <a:off x="0" y="4407825"/>
          <a:ext cx="6833175" cy="1174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8DAD8-1884-458A-9A54-535488AA79DB}">
      <dsp:nvSpPr>
        <dsp:cNvPr id="0" name=""/>
        <dsp:cNvSpPr/>
      </dsp:nvSpPr>
      <dsp:spPr>
        <a:xfrm>
          <a:off x="355377" y="4672156"/>
          <a:ext cx="646141" cy="646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C4C40-DB1F-4E14-8ED0-50964544965D}">
      <dsp:nvSpPr>
        <dsp:cNvPr id="0" name=""/>
        <dsp:cNvSpPr/>
      </dsp:nvSpPr>
      <dsp:spPr>
        <a:xfrm>
          <a:off x="1356896" y="4407825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will see the fusion of Corporate World and Educational World in Pulchowk Campus.</a:t>
          </a:r>
        </a:p>
      </dsp:txBody>
      <dsp:txXfrm>
        <a:off x="1356896" y="4407825"/>
        <a:ext cx="5476278" cy="11748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052F-8355-46C4-B792-C22B0CCD043A}">
      <dsp:nvSpPr>
        <dsp:cNvPr id="0" name=""/>
        <dsp:cNvSpPr/>
      </dsp:nvSpPr>
      <dsp:spPr>
        <a:xfrm>
          <a:off x="0" y="105094"/>
          <a:ext cx="6833175" cy="10173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 I exploring anything or Am I being restless?</a:t>
          </a:r>
        </a:p>
      </dsp:txBody>
      <dsp:txXfrm>
        <a:off x="49663" y="154757"/>
        <a:ext cx="6733849" cy="918025"/>
      </dsp:txXfrm>
    </dsp:sp>
    <dsp:sp modelId="{53D2D1D5-F38D-4985-A215-8AD6FCED1950}">
      <dsp:nvSpPr>
        <dsp:cNvPr id="0" name=""/>
        <dsp:cNvSpPr/>
      </dsp:nvSpPr>
      <dsp:spPr>
        <a:xfrm>
          <a:off x="0" y="1194445"/>
          <a:ext cx="6833175" cy="1017351"/>
        </a:xfrm>
        <a:prstGeom prst="roundRect">
          <a:avLst/>
        </a:prstGeom>
        <a:solidFill>
          <a:schemeClr val="accent2">
            <a:hueOff val="-371555"/>
            <a:satOff val="-765"/>
            <a:lumOff val="14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are so good in Computer Science; will I ever catch them?</a:t>
          </a:r>
        </a:p>
      </dsp:txBody>
      <dsp:txXfrm>
        <a:off x="49663" y="1244108"/>
        <a:ext cx="6733849" cy="918025"/>
      </dsp:txXfrm>
    </dsp:sp>
    <dsp:sp modelId="{2646331D-BBC5-4960-AF97-22B0B07D7E11}">
      <dsp:nvSpPr>
        <dsp:cNvPr id="0" name=""/>
        <dsp:cNvSpPr/>
      </dsp:nvSpPr>
      <dsp:spPr>
        <a:xfrm>
          <a:off x="0" y="2283797"/>
          <a:ext cx="6833175" cy="1017351"/>
        </a:xfrm>
        <a:prstGeom prst="roundRect">
          <a:avLst/>
        </a:prstGeom>
        <a:solidFill>
          <a:schemeClr val="accent2">
            <a:hueOff val="-743110"/>
            <a:satOff val="-1529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 I trying to escape from my problems?</a:t>
          </a:r>
        </a:p>
      </dsp:txBody>
      <dsp:txXfrm>
        <a:off x="49663" y="2333460"/>
        <a:ext cx="6733849" cy="918025"/>
      </dsp:txXfrm>
    </dsp:sp>
    <dsp:sp modelId="{2E7009A2-70FB-4816-AAD6-F0DAEAA24172}">
      <dsp:nvSpPr>
        <dsp:cNvPr id="0" name=""/>
        <dsp:cNvSpPr/>
      </dsp:nvSpPr>
      <dsp:spPr>
        <a:xfrm>
          <a:off x="0" y="3373148"/>
          <a:ext cx="6833175" cy="1017351"/>
        </a:xfrm>
        <a:prstGeom prst="roundRect">
          <a:avLst/>
        </a:prstGeom>
        <a:solidFill>
          <a:schemeClr val="accent2">
            <a:hueOff val="-1114665"/>
            <a:satOff val="-2294"/>
            <a:lumOff val="42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Passion? Is passion innate?</a:t>
          </a:r>
        </a:p>
      </dsp:txBody>
      <dsp:txXfrm>
        <a:off x="49663" y="3422811"/>
        <a:ext cx="6733849" cy="918025"/>
      </dsp:txXfrm>
    </dsp:sp>
    <dsp:sp modelId="{D88B5230-25D9-4E44-9C03-946831C3F139}">
      <dsp:nvSpPr>
        <dsp:cNvPr id="0" name=""/>
        <dsp:cNvSpPr/>
      </dsp:nvSpPr>
      <dsp:spPr>
        <a:xfrm>
          <a:off x="0" y="4462500"/>
          <a:ext cx="6833175" cy="1017351"/>
        </a:xfrm>
        <a:prstGeom prst="roundRect">
          <a:avLst/>
        </a:prstGeom>
        <a:solidFill>
          <a:schemeClr val="accent2">
            <a:hueOff val="-1486219"/>
            <a:satOff val="-3059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Does this concern matter?</a:t>
          </a:r>
        </a:p>
      </dsp:txBody>
      <dsp:txXfrm>
        <a:off x="49663" y="4512163"/>
        <a:ext cx="6733849" cy="91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1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49C61-3398-0C0E-714F-2B584CA65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068" r="6" b="224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Pulchowk Campus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cs typeface="Calibri"/>
              </a:rPr>
              <a:t>-The Kurukshetra(Not that literally)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28F77-FD95-E22D-F8C2-10274EDB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Internship and Job Opportunity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78BDB-FBD0-F8BD-A851-ACCE39FC1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20971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29717-6342-3068-B6DB-B6FEEDEC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Krishna Consciousness or Meta-Consciousness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6AF023-2104-0570-6663-FFDE0F132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31264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4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2A6C5-0CA4-8D6E-D756-91B7E16B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4100"/>
              <a:t>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C9579C-3CBF-71E8-6376-88529D18C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04713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1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87444-7A9B-7A05-EC86-86CD7B1E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anchor="ctr">
            <a:normAutofit/>
          </a:bodyPr>
          <a:lstStyle/>
          <a:p>
            <a:r>
              <a:rPr lang="en-US" dirty="0"/>
              <a:t>Marks is Energy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B4393D-8FDE-A939-7FF2-D378E2EC2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308833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F9B4C-0426-8CDD-DBBE-01EE4579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4100"/>
              <a:t>Time Management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480E0AB-12EF-C446-8DDD-1C6E8D568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795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2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201C-C3DE-6113-DA42-F28A417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Ceasefire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4C26317-C68A-EC93-E3FF-E8D95F67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4771-72F7-2606-60B8-664E73F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This talk is for those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59DFE4-AC43-4EC2-3968-D435A2419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3491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86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ABB5-4029-3739-1BAA-14EE41A5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Kaurava</a:t>
            </a:r>
            <a:r>
              <a:rPr lang="en-US" dirty="0"/>
              <a:t> Army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254D5-9346-2365-F149-4A7CD090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Large number of negative forces.</a:t>
            </a:r>
          </a:p>
        </p:txBody>
      </p:sp>
    </p:spTree>
    <p:extLst>
      <p:ext uri="{BB962C8B-B14F-4D97-AF65-F5344CB8AC3E}">
        <p14:creationId xmlns:p14="http://schemas.microsoft.com/office/powerpoint/2010/main" val="275029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AABB5-4029-3739-1BAA-14EE41A5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Kaurava Army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6B47DB-2446-2FDE-3E5A-45821FED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025611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25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37598-6C30-DE14-A4F0-23DAA56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Pandava Army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62FAA7-9B8B-ABAE-B92C-B4BEA8E40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928821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8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F9426-305C-DDD3-56D8-0E28B82F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Faith towards Syllabus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CA5CAB-31B3-0736-70FC-16AAD9175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4638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8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A4E1-5A86-77CB-3971-FACA1FF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4600"/>
              <a:t>Senior-Junior Relationship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DCFD0-7C55-65A7-BB5A-BD1C5DB29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868704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8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39561-B14B-05B6-6E20-51BF9F5A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Friend Circle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62C09-51C9-9C2D-A154-A6E964D58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0169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7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5C6E5-20CB-276D-25A2-3F645EE7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5100"/>
              <a:t>Workshops and seminars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83E51-9168-9F73-04A2-4A4B98BC3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36652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LevelVTI">
  <a:themeElements>
    <a:clrScheme name="AnalogousFromRegular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4D55C3"/>
      </a:accent1>
      <a:accent2>
        <a:srgbClr val="3B75B1"/>
      </a:accent2>
      <a:accent3>
        <a:srgbClr val="4BB3BE"/>
      </a:accent3>
      <a:accent4>
        <a:srgbClr val="3BB18B"/>
      </a:accent4>
      <a:accent5>
        <a:srgbClr val="49B966"/>
      </a:accent5>
      <a:accent6>
        <a:srgbClr val="4DB13B"/>
      </a:accent6>
      <a:hlink>
        <a:srgbClr val="8D862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LevelVTI</vt:lpstr>
      <vt:lpstr>Pulchowk Campus</vt:lpstr>
      <vt:lpstr>This talk is for those</vt:lpstr>
      <vt:lpstr>Kaurava Army</vt:lpstr>
      <vt:lpstr>Kaurava Army</vt:lpstr>
      <vt:lpstr>Pandava Army</vt:lpstr>
      <vt:lpstr>Faith towards Syllabus</vt:lpstr>
      <vt:lpstr>Senior-Junior Relationship</vt:lpstr>
      <vt:lpstr>Friend Circle</vt:lpstr>
      <vt:lpstr>Workshops and seminars</vt:lpstr>
      <vt:lpstr>Internship and Job Opportunity</vt:lpstr>
      <vt:lpstr>Krishna Consciousness or Meta-Consciousness</vt:lpstr>
      <vt:lpstr>Programming Languages</vt:lpstr>
      <vt:lpstr>Marks is Energy</vt:lpstr>
      <vt:lpstr>Time Management</vt:lpstr>
      <vt:lpstr>Ceasefire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445</cp:revision>
  <dcterms:created xsi:type="dcterms:W3CDTF">2022-06-04T03:30:00Z</dcterms:created>
  <dcterms:modified xsi:type="dcterms:W3CDTF">2022-06-06T02:19:54Z</dcterms:modified>
</cp:coreProperties>
</file>