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„Nachts im kinderzimmer“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Tobias Gadau;  Matrikelnummer: 440177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Viktoria Horn; Matrikelnummer: 840341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Jana Kliem; Matrikelnummer:440274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sz="4000" dirty="0" smtClean="0"/>
              <a:t>„Eines Nachts </a:t>
            </a:r>
            <a:r>
              <a:rPr lang="de-DE" sz="4000" dirty="0"/>
              <a:t>wird das Spielzeug in Peters Kinderzimmer lebendig. Die Spielzeuge fangen an sich zu bewegen, zu spielen und ein Eigenleben zu entwickeln. Am nächsten </a:t>
            </a:r>
            <a:r>
              <a:rPr lang="de-DE" sz="4000" dirty="0" smtClean="0"/>
              <a:t>Morgen ist scheint alles wie zuvor, bis auf eine kleine Veränderung…“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4000" dirty="0" smtClean="0">
                <a:solidFill>
                  <a:schemeClr val="bg1"/>
                </a:solidFill>
              </a:rPr>
              <a:t>Kindlich, sanft</a:t>
            </a:r>
          </a:p>
          <a:p>
            <a:r>
              <a:rPr lang="de-DE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4000" dirty="0" smtClean="0">
                <a:solidFill>
                  <a:schemeClr val="bg1"/>
                </a:solidFill>
              </a:rPr>
              <a:t>Texturen sind keine Fotografien, sondern Zeichnungen</a:t>
            </a:r>
          </a:p>
          <a:p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Storyboard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Arbeitsaufteilung/Wer macht was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siehe </a:t>
            </a:r>
            <a:r>
              <a:rPr lang="de-DE" dirty="0" err="1" smtClean="0">
                <a:sym typeface="Wingdings" panose="05000000000000000000" pitchFamily="2" charset="2"/>
              </a:rPr>
              <a:t>Exceltabelle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9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 + Lösungsans</a:t>
            </a:r>
            <a:r>
              <a:rPr lang="de-DE" dirty="0" smtClean="0"/>
              <a:t>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err="1" smtClean="0"/>
              <a:t>Renderzeit</a:t>
            </a:r>
            <a:r>
              <a:rPr lang="de-DE" dirty="0" smtClean="0"/>
              <a:t> wird </a:t>
            </a:r>
            <a:r>
              <a:rPr lang="de-DE" dirty="0" smtClean="0"/>
              <a:t>utopisch </a:t>
            </a:r>
            <a:r>
              <a:rPr lang="de-DE" dirty="0" smtClean="0"/>
              <a:t>lang</a:t>
            </a:r>
          </a:p>
          <a:p>
            <a:r>
              <a:rPr lang="de-DE" dirty="0" smtClean="0"/>
              <a:t>Zeit im Allgemeinen reicht nicht </a:t>
            </a:r>
            <a:r>
              <a:rPr lang="de-DE" dirty="0" smtClean="0"/>
              <a:t>aus </a:t>
            </a:r>
            <a:r>
              <a:rPr lang="de-DE" dirty="0" smtClean="0">
                <a:sym typeface="Wingdings" panose="05000000000000000000" pitchFamily="2" charset="2"/>
              </a:rPr>
              <a:t> Streichen von für den Plot </a:t>
            </a:r>
            <a:r>
              <a:rPr lang="de-DE" dirty="0" err="1" smtClean="0">
                <a:sym typeface="Wingdings" panose="05000000000000000000" pitchFamily="2" charset="2"/>
              </a:rPr>
              <a:t>unrelevanten</a:t>
            </a:r>
            <a:r>
              <a:rPr lang="de-DE" dirty="0" smtClean="0">
                <a:sym typeface="Wingdings" panose="05000000000000000000" pitchFamily="2" charset="2"/>
              </a:rPr>
              <a:t> Szenen</a:t>
            </a:r>
            <a:endParaRPr lang="de-DE" dirty="0" smtClean="0"/>
          </a:p>
          <a:p>
            <a:r>
              <a:rPr lang="de-DE" dirty="0" smtClean="0"/>
              <a:t>Beleuchtung wirkt unrealistisch (Wechsel der Tages-/Nachtzeiten gelingt nicht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Übertragung physikalischer Begebenheiten (unrealistisch) </a:t>
            </a:r>
            <a:r>
              <a:rPr lang="de-DE" dirty="0" smtClean="0">
                <a:sym typeface="Wingdings" panose="05000000000000000000" pitchFamily="2" charset="2"/>
              </a:rPr>
              <a:t> Benutzen der Game Engine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9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bun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Verbund</Template>
  <TotalTime>0</TotalTime>
  <Words>130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Corbel</vt:lpstr>
      <vt:lpstr>Wingdings</vt:lpstr>
      <vt:lpstr>Verbund</vt:lpstr>
      <vt:lpstr>„Nachts im kinderzimmer“</vt:lpstr>
      <vt:lpstr>Kurzbeschreibung</vt:lpstr>
      <vt:lpstr>Stil</vt:lpstr>
      <vt:lpstr>Storyboard</vt:lpstr>
      <vt:lpstr>Arbeitsaufteilung/Wer macht was</vt:lpstr>
      <vt:lpstr>Risiken + Lösungsansätze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„Nachts im kinderzimmer“</dc:title>
  <dc:creator>Viktoria Horn</dc:creator>
  <cp:lastModifiedBy>Viktoria Horn</cp:lastModifiedBy>
  <cp:revision>15</cp:revision>
  <dcterms:created xsi:type="dcterms:W3CDTF">2015-11-15T15:27:14Z</dcterms:created>
  <dcterms:modified xsi:type="dcterms:W3CDTF">2015-11-18T16:18:16Z</dcterms:modified>
</cp:coreProperties>
</file>