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8" d="100"/>
          <a:sy n="68" d="100"/>
        </p:scale>
        <p:origin x="6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6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40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20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1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30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3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5A62-024D-4CF6-BF05-BBFAD7F7D046}" type="datetimeFigureOut">
              <a:rPr lang="de-DE" smtClean="0"/>
              <a:t>12.12.2015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D9A9-A850-4DE6-8653-8C2064D4A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7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Mobile spielt eine tragende Rolle im Animationsverlauf</a:t>
            </a:r>
          </a:p>
          <a:p>
            <a:r>
              <a:rPr lang="de-DE" dirty="0" smtClean="0"/>
              <a:t>Google-Recherche nach realen Mobiles um eine etwaige Vorstellung des Aufbaus zu erhalten</a:t>
            </a:r>
          </a:p>
          <a:p>
            <a:r>
              <a:rPr lang="de-DE" dirty="0" smtClean="0"/>
              <a:t>Festlegen eines Flugobjektes, auf dem der </a:t>
            </a:r>
            <a:r>
              <a:rPr lang="de-DE" dirty="0" err="1" smtClean="0"/>
              <a:t>Minion</a:t>
            </a:r>
            <a:r>
              <a:rPr lang="de-DE" dirty="0" smtClean="0"/>
              <a:t> platziert werden kann</a:t>
            </a:r>
          </a:p>
          <a:p>
            <a:r>
              <a:rPr lang="de-DE" dirty="0" smtClean="0"/>
              <a:t>Modellieren der einzelnen Objekte, mit dem Versuch, so wenig Einzelteile wie möglich zu modellieren</a:t>
            </a:r>
          </a:p>
          <a:p>
            <a:r>
              <a:rPr lang="de-DE" dirty="0" smtClean="0"/>
              <a:t>Nach Modellage wurden Texturen für einzelne Objekte erstellt sowie andernfalls Farben zugewiesen</a:t>
            </a:r>
          </a:p>
          <a:p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887453" y="6176963"/>
            <a:ext cx="2662990" cy="1964238"/>
            <a:chOff x="9641305" y="5263094"/>
            <a:chExt cx="2662990" cy="196423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8894" y="5263094"/>
              <a:ext cx="1594906" cy="1594906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9641305" y="6858000"/>
              <a:ext cx="266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Selbsterstellte Seil-Textur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8819067" y="6176963"/>
            <a:ext cx="5304643" cy="3337121"/>
            <a:chOff x="9881936" y="-1277101"/>
            <a:chExt cx="5304643" cy="333712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/>
            <a:srcRect l="10590" t="21328" r="34944" b="16474"/>
            <a:stretch/>
          </p:blipFill>
          <p:spPr>
            <a:xfrm>
              <a:off x="9881936" y="-1277101"/>
              <a:ext cx="4620127" cy="2967789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9881936" y="1690688"/>
              <a:ext cx="530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Mobile ohne Textur</a:t>
              </a:r>
              <a:endParaRPr lang="de-DE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838200" y="6176963"/>
            <a:ext cx="4363452" cy="2330753"/>
            <a:chOff x="4042611" y="4475747"/>
            <a:chExt cx="4363452" cy="2330753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4"/>
            <a:srcRect l="36527" t="62211" r="38842" b="18140"/>
            <a:stretch/>
          </p:blipFill>
          <p:spPr>
            <a:xfrm>
              <a:off x="4042611" y="4475747"/>
              <a:ext cx="3753852" cy="1684422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4042611" y="6160169"/>
              <a:ext cx="4363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„wichtigstes“ Flugobjekt – Propellerflugzeug das vom </a:t>
              </a:r>
              <a:r>
                <a:rPr lang="de-DE" dirty="0" err="1" smtClean="0"/>
                <a:t>Minion</a:t>
              </a:r>
              <a:r>
                <a:rPr lang="de-DE" dirty="0" smtClean="0"/>
                <a:t> genutzt wird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5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 Beleuchtung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Beleuchtung durch Mond / Sonne als Emission war nicht ausreichend, deswegen:</a:t>
            </a:r>
          </a:p>
          <a:p>
            <a:pPr lvl="1"/>
            <a:r>
              <a:rPr lang="de-DE" dirty="0" smtClean="0"/>
              <a:t>Einbau einer weiteren Lichtquelle</a:t>
            </a:r>
          </a:p>
          <a:p>
            <a:pPr lvl="1"/>
            <a:r>
              <a:rPr lang="de-DE" dirty="0" smtClean="0"/>
              <a:t>Um möglichst viel des Raumes zu beleuchten und trotzdem ein reales Lichtbild zu erhalten wurden</a:t>
            </a:r>
          </a:p>
          <a:p>
            <a:pPr lvl="2"/>
            <a:r>
              <a:rPr lang="de-DE" dirty="0" smtClean="0"/>
              <a:t>4 Planes verwendet</a:t>
            </a:r>
          </a:p>
          <a:p>
            <a:pPr lvl="2"/>
            <a:r>
              <a:rPr lang="de-DE" dirty="0" smtClean="0"/>
              <a:t>Die jeweils in einem 40° Winkel angeordnet </a:t>
            </a:r>
          </a:p>
          <a:p>
            <a:pPr lvl="2"/>
            <a:r>
              <a:rPr lang="de-DE" dirty="0" smtClean="0"/>
              <a:t>Und hinterm Fenster platziert</a:t>
            </a:r>
          </a:p>
          <a:p>
            <a:pPr marL="457200" lvl="1" indent="0">
              <a:buNone/>
            </a:pPr>
            <a:r>
              <a:rPr lang="de-DE" dirty="0" smtClean="0"/>
              <a:t>    wurden</a:t>
            </a:r>
          </a:p>
          <a:p>
            <a:pPr lvl="1"/>
            <a:r>
              <a:rPr lang="de-DE" dirty="0" smtClean="0"/>
              <a:t>Sorgt dafür, das präzisere Schatten geworfen werden</a:t>
            </a:r>
          </a:p>
          <a:p>
            <a:pPr lvl="1"/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308058" y="5823945"/>
            <a:ext cx="3834063" cy="3946723"/>
            <a:chOff x="4026568" y="1379620"/>
            <a:chExt cx="3834063" cy="394672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/>
            <a:srcRect l="36421" t="26093" r="41263" b="32175"/>
            <a:stretch/>
          </p:blipFill>
          <p:spPr>
            <a:xfrm>
              <a:off x="4026568" y="1379620"/>
              <a:ext cx="3400927" cy="3577391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4026568" y="4957011"/>
              <a:ext cx="3834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„Beleuchtungs-Objekt“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2526253" y="5823945"/>
            <a:ext cx="4640804" cy="4395537"/>
            <a:chOff x="1989220" y="288758"/>
            <a:chExt cx="6063916" cy="574343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/>
            <a:srcRect l="23052" t="13369" r="39474" b="23941"/>
            <a:stretch/>
          </p:blipFill>
          <p:spPr>
            <a:xfrm>
              <a:off x="1989220" y="288758"/>
              <a:ext cx="5710991" cy="5374105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1989220" y="5662863"/>
              <a:ext cx="606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Platzierung in </a:t>
              </a:r>
              <a:r>
                <a:rPr lang="de-DE" dirty="0" err="1" smtClean="0"/>
                <a:t>Shot</a:t>
              </a:r>
              <a:r>
                <a:rPr lang="de-DE" dirty="0" smtClean="0"/>
                <a:t> 1 hinter dem Fenster</a:t>
              </a:r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096000" y="5823945"/>
            <a:ext cx="10048016" cy="3102277"/>
            <a:chOff x="1122946" y="1235242"/>
            <a:chExt cx="12871428" cy="3973992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4"/>
            <a:srcRect l="17369" t="24410" r="34947" b="28433"/>
            <a:stretch/>
          </p:blipFill>
          <p:spPr>
            <a:xfrm>
              <a:off x="1122946" y="1235242"/>
              <a:ext cx="6471429" cy="360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75" y="1235242"/>
              <a:ext cx="6399999" cy="3600000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1122946" y="4830582"/>
              <a:ext cx="5871410" cy="37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Ohne zusätzliche Beleuchtung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6994356" y="4839902"/>
              <a:ext cx="558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Mit zusätzlicher Beleuchtung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0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Renderzeit</a:t>
            </a:r>
            <a:r>
              <a:rPr lang="de-DE" dirty="0" smtClean="0"/>
              <a:t> und möglichen Fehlern, die erst beim Rendern auftreten, mehr Beachtung schenken</a:t>
            </a:r>
          </a:p>
          <a:p>
            <a:r>
              <a:rPr lang="de-DE" dirty="0" smtClean="0"/>
              <a:t>Beleuchtung schon vorm Aufteilen in einzelne </a:t>
            </a:r>
            <a:r>
              <a:rPr lang="de-DE" dirty="0" err="1" smtClean="0"/>
              <a:t>Shots</a:t>
            </a:r>
            <a:r>
              <a:rPr lang="de-DE" dirty="0" smtClean="0"/>
              <a:t> vornehmen um sie einheitlich zu 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69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Mobile</vt:lpstr>
      <vt:lpstr>Zusätzliche Beleuchtung</vt:lpstr>
      <vt:lpstr>Lesson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Viktoria Horn</cp:lastModifiedBy>
  <cp:revision>4</cp:revision>
  <dcterms:created xsi:type="dcterms:W3CDTF">2015-12-11T21:21:06Z</dcterms:created>
  <dcterms:modified xsi:type="dcterms:W3CDTF">2015-12-12T10:58:21Z</dcterms:modified>
</cp:coreProperties>
</file>