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EE9602F-9AD3-406C-8A78-97E336547CB0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31087"/>
            <a:ext cx="7772400" cy="1829761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종합설계프로젝트</a:t>
            </a:r>
            <a:r>
              <a:rPr lang="en-US" altLang="ko-KR" sz="6000" dirty="0" smtClean="0"/>
              <a:t>2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7744" y="2564904"/>
            <a:ext cx="6560234" cy="2337792"/>
          </a:xfrm>
        </p:spPr>
        <p:txBody>
          <a:bodyPr>
            <a:noAutofit/>
          </a:bodyPr>
          <a:lstStyle/>
          <a:p>
            <a:pPr algn="r"/>
            <a:r>
              <a:rPr lang="en-US" altLang="ko-KR" sz="2400" dirty="0" smtClean="0"/>
              <a:t>14</a:t>
            </a:r>
            <a:r>
              <a:rPr lang="ko-KR" altLang="en-US" sz="2400" dirty="0" smtClean="0"/>
              <a:t>조</a:t>
            </a:r>
            <a:endParaRPr lang="en-US" altLang="ko-KR" sz="2400" dirty="0" smtClean="0"/>
          </a:p>
          <a:p>
            <a:pPr algn="r"/>
            <a:r>
              <a:rPr lang="ko-KR" altLang="en-US" sz="2400" dirty="0" smtClean="0"/>
              <a:t>팀장 </a:t>
            </a:r>
            <a:r>
              <a:rPr lang="en-US" altLang="ko-KR" sz="2400" dirty="0" smtClean="0"/>
              <a:t>: 2009097079 </a:t>
            </a:r>
            <a:r>
              <a:rPr lang="ko-KR" altLang="en-US" sz="2400" dirty="0" smtClean="0"/>
              <a:t>주지헌</a:t>
            </a:r>
            <a:endParaRPr lang="en-US" altLang="ko-KR" sz="2400" dirty="0" smtClean="0"/>
          </a:p>
          <a:p>
            <a:pPr algn="r"/>
            <a:r>
              <a:rPr lang="ko-KR" altLang="en-US" sz="2400" dirty="0" smtClean="0"/>
              <a:t>팀원 </a:t>
            </a:r>
            <a:r>
              <a:rPr lang="en-US" altLang="ko-KR" sz="2400" dirty="0" smtClean="0"/>
              <a:t>: 2011105018 </a:t>
            </a:r>
            <a:r>
              <a:rPr lang="ko-KR" altLang="en-US" sz="2400" dirty="0" smtClean="0"/>
              <a:t>김상민</a:t>
            </a:r>
            <a:endParaRPr lang="en-US" altLang="ko-KR" sz="2400" dirty="0" smtClean="0"/>
          </a:p>
          <a:p>
            <a:pPr algn="r"/>
            <a:r>
              <a:rPr lang="en-US" altLang="ko-KR" sz="2400" dirty="0" smtClean="0"/>
              <a:t>2011097106 </a:t>
            </a:r>
            <a:r>
              <a:rPr lang="ko-KR" altLang="en-US" sz="2400" dirty="0" smtClean="0"/>
              <a:t>안상보</a:t>
            </a:r>
            <a:endParaRPr lang="en-US" altLang="ko-KR" sz="2400" dirty="0"/>
          </a:p>
          <a:p>
            <a:pPr algn="r"/>
            <a:endParaRPr lang="en-US" altLang="ko-KR" sz="2000" dirty="0" smtClean="0"/>
          </a:p>
          <a:p>
            <a:pPr algn="r"/>
            <a:r>
              <a:rPr lang="ko-KR" altLang="en-US" sz="2400" dirty="0" smtClean="0"/>
              <a:t>발표일 </a:t>
            </a:r>
            <a:r>
              <a:rPr lang="en-US" altLang="ko-KR" sz="2400" dirty="0" smtClean="0"/>
              <a:t>: 2016/03/09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6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232" y="1639341"/>
            <a:ext cx="59150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smtClean="0"/>
              <a:t>팀 소개</a:t>
            </a:r>
            <a:endParaRPr lang="en-US" altLang="ko-KR" sz="3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smtClean="0"/>
              <a:t>주제</a:t>
            </a:r>
            <a:endParaRPr lang="en-US" altLang="ko-KR" sz="3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smtClean="0"/>
              <a:t>개발환경</a:t>
            </a:r>
            <a:endParaRPr lang="en-US" altLang="ko-KR" sz="3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smtClean="0"/>
              <a:t>팀원 역할 분담</a:t>
            </a:r>
            <a:endParaRPr lang="en-US" altLang="ko-KR" sz="3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6069360" cy="1143000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목 차</a:t>
            </a:r>
            <a:endParaRPr lang="ko-KR" altLang="en-US" sz="5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6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72" y="197768"/>
            <a:ext cx="5920436" cy="1143000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팀 소개</a:t>
            </a:r>
            <a:endParaRPr lang="ko-KR" altLang="en-US" sz="4800" dirty="0"/>
          </a:p>
        </p:txBody>
      </p:sp>
      <p:pic>
        <p:nvPicPr>
          <p:cNvPr id="1026" name="Picture 2" descr="C:\Users\주지헌\Desktop\KakaoTalk_20160309_0011087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5734"/>
            <a:ext cx="5622060" cy="3162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설명선 1 7"/>
          <p:cNvSpPr/>
          <p:nvPr/>
        </p:nvSpPr>
        <p:spPr>
          <a:xfrm>
            <a:off x="399435" y="1268760"/>
            <a:ext cx="1944216" cy="1152128"/>
          </a:xfrm>
          <a:prstGeom prst="borderCallout1">
            <a:avLst>
              <a:gd name="adj1" fmla="val 101432"/>
              <a:gd name="adj2" fmla="val 48087"/>
              <a:gd name="adj3" fmla="val 155286"/>
              <a:gd name="adj4" fmla="val 77828"/>
            </a:avLst>
          </a:prstGeom>
          <a:ln w="15875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팀장</a:t>
            </a:r>
            <a:endParaRPr lang="en-US" altLang="ko-KR" sz="2000" dirty="0" smtClean="0"/>
          </a:p>
          <a:p>
            <a:pPr algn="ctr"/>
            <a:r>
              <a:rPr lang="en-US" altLang="ko-KR" sz="1400" dirty="0" smtClean="0"/>
              <a:t>IT</a:t>
            </a:r>
            <a:r>
              <a:rPr lang="ko-KR" altLang="en-US" sz="1400" dirty="0" smtClean="0"/>
              <a:t>대학 컴퓨터학부</a:t>
            </a:r>
            <a:endParaRPr lang="en-US" altLang="ko-KR" sz="1400" dirty="0" smtClean="0"/>
          </a:p>
          <a:p>
            <a:pPr algn="ctr"/>
            <a:r>
              <a:rPr lang="en-US" altLang="ko-KR" sz="1600" dirty="0" smtClean="0"/>
              <a:t>2009097079</a:t>
            </a:r>
          </a:p>
          <a:p>
            <a:pPr algn="ctr"/>
            <a:r>
              <a:rPr lang="ko-KR" altLang="en-US" sz="2400" dirty="0" smtClean="0"/>
              <a:t>주지헌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1692696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설명선 1 11"/>
          <p:cNvSpPr/>
          <p:nvPr/>
        </p:nvSpPr>
        <p:spPr>
          <a:xfrm>
            <a:off x="6711088" y="1553606"/>
            <a:ext cx="1944216" cy="1152128"/>
          </a:xfrm>
          <a:prstGeom prst="borderCallout1">
            <a:avLst>
              <a:gd name="adj1" fmla="val 59503"/>
              <a:gd name="adj2" fmla="val -275"/>
              <a:gd name="adj3" fmla="val 121593"/>
              <a:gd name="adj4" fmla="val -37090"/>
            </a:avLst>
          </a:prstGeom>
          <a:ln w="15875"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팀원</a:t>
            </a:r>
            <a:endParaRPr lang="en-US" altLang="ko-KR" sz="2000" dirty="0" smtClean="0"/>
          </a:p>
          <a:p>
            <a:pPr algn="ctr"/>
            <a:r>
              <a:rPr lang="en-US" altLang="ko-KR" sz="1400" dirty="0" smtClean="0"/>
              <a:t>IT</a:t>
            </a:r>
            <a:r>
              <a:rPr lang="ko-KR" altLang="en-US" sz="1400" dirty="0" smtClean="0"/>
              <a:t>대학 컴퓨터학부</a:t>
            </a:r>
            <a:endParaRPr lang="en-US" altLang="ko-KR" sz="1400" dirty="0" smtClean="0"/>
          </a:p>
          <a:p>
            <a:pPr algn="ctr"/>
            <a:r>
              <a:rPr lang="en-US" altLang="ko-KR" sz="1600" dirty="0" smtClean="0"/>
              <a:t>2011097016</a:t>
            </a:r>
          </a:p>
          <a:p>
            <a:pPr algn="ctr"/>
            <a:r>
              <a:rPr lang="ko-KR" altLang="en-US" sz="2400" dirty="0" smtClean="0"/>
              <a:t>안상</a:t>
            </a:r>
            <a:r>
              <a:rPr lang="ko-KR" altLang="en-US" sz="2400" dirty="0"/>
              <a:t>보</a:t>
            </a:r>
          </a:p>
        </p:txBody>
      </p:sp>
      <p:sp>
        <p:nvSpPr>
          <p:cNvPr id="13" name="설명선 1 12"/>
          <p:cNvSpPr/>
          <p:nvPr/>
        </p:nvSpPr>
        <p:spPr>
          <a:xfrm>
            <a:off x="6680131" y="5292079"/>
            <a:ext cx="1944216" cy="1152128"/>
          </a:xfrm>
          <a:prstGeom prst="borderCallout1">
            <a:avLst>
              <a:gd name="adj1" fmla="val 61750"/>
              <a:gd name="adj2" fmla="val -275"/>
              <a:gd name="adj3" fmla="val -21416"/>
              <a:gd name="adj4" fmla="val -134703"/>
            </a:avLst>
          </a:prstGeom>
          <a:ln w="15875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팀</a:t>
            </a:r>
            <a:r>
              <a:rPr lang="ko-KR" altLang="en-US" sz="2000" dirty="0"/>
              <a:t>원</a:t>
            </a:r>
            <a:endParaRPr lang="en-US" altLang="ko-KR" sz="2000" dirty="0" smtClean="0"/>
          </a:p>
          <a:p>
            <a:pPr algn="ctr"/>
            <a:r>
              <a:rPr lang="en-US" altLang="ko-KR" sz="1400" dirty="0" smtClean="0"/>
              <a:t>IT</a:t>
            </a:r>
            <a:r>
              <a:rPr lang="ko-KR" altLang="en-US" sz="1400" dirty="0" smtClean="0"/>
              <a:t>대학 컴퓨터학부</a:t>
            </a:r>
            <a:endParaRPr lang="en-US" altLang="ko-KR" sz="1400" dirty="0" smtClean="0"/>
          </a:p>
          <a:p>
            <a:pPr algn="ctr"/>
            <a:r>
              <a:rPr lang="en-US" altLang="ko-KR" sz="1600" dirty="0" smtClean="0"/>
              <a:t>2011105018</a:t>
            </a:r>
          </a:p>
          <a:p>
            <a:pPr algn="ctr"/>
            <a:r>
              <a:rPr lang="ko-KR" altLang="en-US" sz="2400" dirty="0" smtClean="0"/>
              <a:t>김상</a:t>
            </a:r>
            <a:r>
              <a:rPr lang="ko-KR" altLang="en-US" sz="2400" dirty="0"/>
              <a:t>민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1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39341"/>
            <a:ext cx="8424936" cy="45259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RC</a:t>
            </a:r>
            <a:r>
              <a:rPr lang="ko-KR" altLang="en-US" sz="3200" dirty="0" smtClean="0"/>
              <a:t>카 프로젝트</a:t>
            </a:r>
            <a:endParaRPr lang="en-US" altLang="ko-KR" sz="3200" dirty="0" smtClean="0"/>
          </a:p>
          <a:p>
            <a:pPr lvl="1"/>
            <a:r>
              <a:rPr lang="en-US" altLang="ko-KR" sz="2600" dirty="0" smtClean="0"/>
              <a:t>RC</a:t>
            </a:r>
            <a:r>
              <a:rPr lang="ko-KR" altLang="en-US" sz="2600" dirty="0" err="1" smtClean="0"/>
              <a:t>카를</a:t>
            </a:r>
            <a:r>
              <a:rPr lang="ko-KR" altLang="en-US" sz="2600" dirty="0" smtClean="0"/>
              <a:t> 제작하고 </a:t>
            </a:r>
            <a:r>
              <a:rPr lang="ko-KR" altLang="en-US" sz="2600" dirty="0" err="1" smtClean="0"/>
              <a:t>아두이노를</a:t>
            </a:r>
            <a:r>
              <a:rPr lang="ko-KR" altLang="en-US" sz="2600" dirty="0" smtClean="0"/>
              <a:t> 탑재해</a:t>
            </a:r>
            <a:endParaRPr lang="en-US" altLang="ko-KR" sz="2600" dirty="0" smtClean="0"/>
          </a:p>
          <a:p>
            <a:pPr marL="393192" lvl="1" indent="0">
              <a:buNone/>
            </a:pPr>
            <a:r>
              <a:rPr lang="en-US" altLang="ko-KR" sz="2600" dirty="0"/>
              <a:t> </a:t>
            </a:r>
            <a:r>
              <a:rPr lang="en-US" altLang="ko-KR" sz="2600" dirty="0" smtClean="0"/>
              <a:t>  </a:t>
            </a:r>
            <a:r>
              <a:rPr lang="ko-KR" altLang="en-US" sz="2600" dirty="0" err="1" smtClean="0"/>
              <a:t>블루투스</a:t>
            </a:r>
            <a:r>
              <a:rPr lang="ko-KR" altLang="en-US" sz="2600" dirty="0" smtClean="0"/>
              <a:t> 조종기능을 구현</a:t>
            </a:r>
            <a:endParaRPr lang="en-US" altLang="ko-KR" sz="2600" dirty="0" smtClean="0"/>
          </a:p>
          <a:p>
            <a:pPr lvl="1"/>
            <a:r>
              <a:rPr lang="ko-KR" altLang="en-US" sz="2600" dirty="0" smtClean="0"/>
              <a:t>이후 </a:t>
            </a:r>
            <a:r>
              <a:rPr lang="ko-KR" altLang="en-US" sz="2600" dirty="0" err="1" smtClean="0"/>
              <a:t>여러가지</a:t>
            </a:r>
            <a:r>
              <a:rPr lang="ko-KR" altLang="en-US" sz="2600" dirty="0" smtClean="0"/>
              <a:t> 센서를 추가해 실용적인 기능을 추가</a:t>
            </a:r>
            <a:endParaRPr lang="en-US" altLang="ko-KR" sz="2600" dirty="0" smtClean="0"/>
          </a:p>
          <a:p>
            <a:pPr lvl="2"/>
            <a:r>
              <a:rPr lang="ko-KR" altLang="en-US" sz="2000" dirty="0" smtClean="0"/>
              <a:t>충돌센서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적외선센서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물체감지센서 </a:t>
            </a:r>
            <a:r>
              <a:rPr lang="ko-KR" altLang="en-US" sz="2000" dirty="0" smtClean="0"/>
              <a:t>등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lvl="3"/>
            <a:r>
              <a:rPr lang="ko-KR" altLang="en-US" sz="1800" dirty="0" smtClean="0"/>
              <a:t>교육용 주차 </a:t>
            </a:r>
            <a:r>
              <a:rPr lang="ko-KR" altLang="en-US" sz="1800" dirty="0" smtClean="0"/>
              <a:t>시뮬레이션</a:t>
            </a:r>
            <a:endParaRPr lang="en-US" altLang="ko-KR" sz="1800" dirty="0" smtClean="0"/>
          </a:p>
          <a:p>
            <a:pPr lvl="2"/>
            <a:r>
              <a:rPr lang="ko-KR" altLang="en-US" sz="2000" dirty="0" smtClean="0"/>
              <a:t>모터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움직이는 미니 쓰레기 </a:t>
            </a:r>
            <a:r>
              <a:rPr lang="ko-KR" altLang="en-US" sz="2000" dirty="0" err="1" smtClean="0"/>
              <a:t>회수차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 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40768"/>
            <a:ext cx="1921024" cy="16597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63" y="5000990"/>
            <a:ext cx="2569096" cy="185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00" y="4973516"/>
            <a:ext cx="1800200" cy="185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 dirty="0" smtClean="0"/>
              <a:t>RC</a:t>
            </a:r>
            <a:r>
              <a:rPr lang="ko-KR" altLang="en-US" sz="3000" dirty="0" smtClean="0"/>
              <a:t>카 </a:t>
            </a:r>
            <a:r>
              <a:rPr lang="en-US" altLang="ko-KR" sz="3000" dirty="0" smtClean="0"/>
              <a:t>: </a:t>
            </a:r>
            <a:r>
              <a:rPr lang="ko-KR" altLang="en-US" sz="3000" dirty="0" err="1" smtClean="0"/>
              <a:t>아두이노</a:t>
            </a:r>
            <a:endParaRPr lang="en-US" altLang="ko-KR" sz="3000" dirty="0" smtClean="0"/>
          </a:p>
          <a:p>
            <a:pPr>
              <a:lnSpc>
                <a:spcPct val="200000"/>
              </a:lnSpc>
            </a:pPr>
            <a:r>
              <a:rPr lang="ko-KR" altLang="en-US" sz="3000" dirty="0" smtClean="0"/>
              <a:t>개발언어 </a:t>
            </a:r>
            <a:r>
              <a:rPr lang="en-US" altLang="ko-KR" sz="3000" dirty="0" smtClean="0"/>
              <a:t>: C</a:t>
            </a:r>
            <a:r>
              <a:rPr lang="ko-KR" altLang="en-US" sz="3000" dirty="0" smtClean="0"/>
              <a:t>언어</a:t>
            </a:r>
            <a:endParaRPr lang="en-US" altLang="ko-KR" sz="3000" dirty="0" smtClean="0"/>
          </a:p>
          <a:p>
            <a:pPr>
              <a:lnSpc>
                <a:spcPct val="200000"/>
              </a:lnSpc>
            </a:pPr>
            <a:r>
              <a:rPr lang="ko-KR" altLang="en-US" sz="3000" dirty="0" smtClean="0"/>
              <a:t>컨트롤러 구현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조이스틱</a:t>
            </a:r>
            <a:r>
              <a:rPr lang="en-US" altLang="ko-KR" sz="3000" dirty="0" smtClean="0"/>
              <a:t>, PUSH </a:t>
            </a:r>
            <a:r>
              <a:rPr lang="ko-KR" altLang="en-US" sz="3000" dirty="0" smtClean="0"/>
              <a:t>버튼</a:t>
            </a:r>
            <a:endParaRPr lang="en-US" altLang="ko-KR" sz="3000" dirty="0" smtClean="0"/>
          </a:p>
          <a:p>
            <a:pPr>
              <a:lnSpc>
                <a:spcPct val="200000"/>
              </a:lnSpc>
            </a:pPr>
            <a:r>
              <a:rPr lang="ko-KR" altLang="en-US" sz="3000" dirty="0" smtClean="0"/>
              <a:t>센서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모듈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적외선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초음파</a:t>
            </a:r>
            <a:r>
              <a:rPr lang="en-US" altLang="ko-KR" sz="3000" dirty="0" smtClean="0"/>
              <a:t>,LED,</a:t>
            </a:r>
            <a:r>
              <a:rPr lang="ko-KR" altLang="en-US" sz="3000" dirty="0" err="1" smtClean="0"/>
              <a:t>블루투스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등</a:t>
            </a:r>
            <a:r>
              <a:rPr lang="en-US" altLang="ko-KR" sz="3000" dirty="0" smtClean="0"/>
              <a:t> </a:t>
            </a:r>
            <a:endParaRPr lang="ko-KR" altLang="en-US" sz="3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개발환경</a:t>
            </a:r>
            <a:endParaRPr lang="ko-KR" altLang="en-US" sz="4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87145"/>
            <a:ext cx="3243039" cy="2273903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3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11349"/>
            <a:ext cx="7931224" cy="452596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하드웨어 담당 </a:t>
            </a:r>
            <a:r>
              <a:rPr lang="en-US" altLang="ko-KR" sz="3000" dirty="0" smtClean="0"/>
              <a:t>: 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 smtClean="0"/>
              <a:t>     </a:t>
            </a:r>
            <a:r>
              <a:rPr lang="ko-KR" altLang="en-US" sz="3000" dirty="0" smtClean="0"/>
              <a:t>주지헌</a:t>
            </a:r>
            <a:endParaRPr lang="en-US" altLang="ko-KR" sz="3000" dirty="0"/>
          </a:p>
          <a:p>
            <a:pPr marL="0" indent="0">
              <a:buNone/>
            </a:pPr>
            <a:endParaRPr lang="en-US" altLang="ko-KR" sz="3000" dirty="0" smtClean="0"/>
          </a:p>
          <a:p>
            <a:r>
              <a:rPr lang="ko-KR" altLang="en-US" sz="3000" dirty="0" smtClean="0"/>
              <a:t>개발 담당 </a:t>
            </a:r>
            <a:r>
              <a:rPr lang="en-US" altLang="ko-KR" sz="3000" dirty="0" smtClean="0"/>
              <a:t>: RC</a:t>
            </a:r>
            <a:r>
              <a:rPr lang="ko-KR" altLang="en-US" sz="3000" dirty="0" smtClean="0"/>
              <a:t>카 내부 제어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무선 통신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등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     </a:t>
            </a:r>
            <a:r>
              <a:rPr lang="ko-KR" altLang="en-US" sz="3000" dirty="0" smtClean="0"/>
              <a:t>김상민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안상보</a:t>
            </a:r>
            <a:endParaRPr lang="en-US" altLang="ko-KR" sz="3000" dirty="0" smtClean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추가기능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센서</a:t>
            </a:r>
            <a:r>
              <a:rPr lang="en-US" altLang="ko-KR" sz="3000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팀원 역할 분담</a:t>
            </a:r>
            <a:endParaRPr lang="ko-KR" altLang="en-US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3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8386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</TotalTime>
  <Words>139</Words>
  <Application>Microsoft Office PowerPoint</Application>
  <PresentationFormat>화면 슬라이드 쇼(4:3)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종합설계프로젝트2</vt:lpstr>
      <vt:lpstr>목 차</vt:lpstr>
      <vt:lpstr>팀 소개</vt:lpstr>
      <vt:lpstr>주 제</vt:lpstr>
      <vt:lpstr>개발환경</vt:lpstr>
      <vt:lpstr>팀원 역할 분담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종합설계프로젝트2</dc:title>
  <dc:creator>JuJiHeon</dc:creator>
  <cp:lastModifiedBy>JuJiHeon</cp:lastModifiedBy>
  <cp:revision>15</cp:revision>
  <dcterms:created xsi:type="dcterms:W3CDTF">2016-03-08T14:06:19Z</dcterms:created>
  <dcterms:modified xsi:type="dcterms:W3CDTF">2016-03-08T16:26:03Z</dcterms:modified>
</cp:coreProperties>
</file>