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1"/>
    <p:restoredTop sz="95444"/>
  </p:normalViewPr>
  <p:slideViewPr>
    <p:cSldViewPr snapToGrid="0" snapToObjects="1">
      <p:cViewPr varScale="1">
        <p:scale>
          <a:sx n="101" d="100"/>
          <a:sy n="101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461A-D595-BB45-BBC3-CF8346EB5BC2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DF80-1240-F74E-B9D8-D06D0D784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4228" y="1937809"/>
            <a:ext cx="6858000" cy="10064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8361" y="2929536"/>
            <a:ext cx="4061178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DE3B-0E77-F845-8415-56FEC04DBA71}" type="datetime1">
              <a:rPr lang="ko-KR" altLang="en-US" smtClean="0"/>
              <a:t>2016. 3. 9.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94229" y="2427250"/>
            <a:ext cx="7155542" cy="2003501"/>
            <a:chOff x="994229" y="2635406"/>
            <a:chExt cx="7155542" cy="2003501"/>
          </a:xfrm>
        </p:grpSpPr>
        <p:cxnSp>
          <p:nvCxnSpPr>
            <p:cNvPr id="13" name="직선 연결선 8"/>
            <p:cNvCxnSpPr/>
            <p:nvPr/>
          </p:nvCxnSpPr>
          <p:spPr>
            <a:xfrm>
              <a:off x="994229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9"/>
            <p:cNvCxnSpPr/>
            <p:nvPr/>
          </p:nvCxnSpPr>
          <p:spPr>
            <a:xfrm>
              <a:off x="8149771" y="2635406"/>
              <a:ext cx="0" cy="2003501"/>
            </a:xfrm>
            <a:prstGeom prst="line">
              <a:avLst/>
            </a:prstGeom>
            <a:ln w="254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03131" y="4059276"/>
            <a:ext cx="2754313" cy="3714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246686" y="3796443"/>
            <a:ext cx="2754313" cy="262833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69679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9365-AC61-B347-A1C2-6879C35FBB92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1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E1A0-0068-E143-8FEB-126F63988D90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004051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7556"/>
            <a:ext cx="7886700" cy="47094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4583-E9F2-6A41-81F3-C2123C6D8B95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2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304594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FBB-DFA7-3D44-A929-734091DD5A9E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915379" y="89958"/>
            <a:ext cx="3115910" cy="384175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="1" i="0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ko-KR" altLang="en-US" dirty="0" smtClean="0"/>
              <a:t>입력</a:t>
            </a:r>
            <a:endParaRPr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A65E-52AE-A943-8117-C0AC1803E001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46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5F7E-81FF-EE42-B429-E5CE4B4AB4FB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B9A0-7AA5-3946-BD1F-2994A436DB25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1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6D3-A27F-E84C-B0A5-9EF2DB0EE002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886700" cy="5281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639382" y="1072646"/>
            <a:ext cx="7875967" cy="0"/>
          </a:xfrm>
          <a:prstGeom prst="line">
            <a:avLst/>
          </a:prstGeom>
          <a:ln w="50800">
            <a:gradFill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9A15-580C-0A42-8B30-674ABFFF085D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4BDD-7E99-154C-9787-F6EF5577BBC8}" type="datetime1">
              <a:rPr lang="ko-KR" altLang="en-US" smtClean="0"/>
              <a:t>2016. 3. 9.</a:t>
            </a:fld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직선 연결선 25"/>
          <p:cNvCxnSpPr/>
          <p:nvPr userDrawn="1"/>
        </p:nvCxnSpPr>
        <p:spPr>
          <a:xfrm>
            <a:off x="254870" y="6475087"/>
            <a:ext cx="8640000" cy="0"/>
          </a:xfrm>
          <a:prstGeom prst="line">
            <a:avLst/>
          </a:prstGeom>
          <a:ln w="28575"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tx1"/>
                </a:gs>
                <a:gs pos="100000">
                  <a:schemeClr val="bg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125504" y="647110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961096" y="646968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9682-8CEF-2044-B5D9-E5C9700B1246}" type="datetime1">
              <a:rPr lang="ko-KR" altLang="en-US" smtClean="0"/>
              <a:t>2016. 3. 9.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93628" y="6480530"/>
            <a:ext cx="756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23B5-A84C-924E-BF6D-694DBD728C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" y="6564695"/>
            <a:ext cx="1583473" cy="2350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267699" y="6507780"/>
            <a:ext cx="18796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IT</a:t>
            </a:r>
            <a:r>
              <a:rPr lang="ko-KR" altLang="en-US" sz="1600" b="1" dirty="0" smtClean="0">
                <a:ln w="0"/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대학 컴퓨터학부</a:t>
            </a:r>
            <a:endParaRPr lang="en-US" sz="1600" b="1" dirty="0">
              <a:ln w="0"/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125504" y="6469643"/>
            <a:ext cx="2095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alphaModFix amt="5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72" y="2367653"/>
            <a:ext cx="4207475" cy="4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charset="2"/>
        <a:buChar char="q"/>
        <a:defRPr sz="21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 charset="2"/>
        <a:buChar char="§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고석주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이호경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조규철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err="1" smtClean="0"/>
              <a:t>GitHub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dirty="0"/>
              <a:t> </a:t>
            </a:r>
            <a:r>
              <a:rPr kumimoji="1" lang="ko-KR" altLang="en-US" dirty="0" smtClean="0"/>
              <a:t>생성한 </a:t>
            </a:r>
            <a:r>
              <a:rPr kumimoji="1" lang="en-US" altLang="ko-KR" dirty="0" err="1" smtClean="0"/>
              <a:t>GitHub</a:t>
            </a:r>
            <a:r>
              <a:rPr kumimoji="1" lang="ko-KR" altLang="en-US" dirty="0" smtClean="0"/>
              <a:t>에 </a:t>
            </a:r>
            <a:r>
              <a:rPr kumimoji="1" lang="en-US" altLang="ko-KR" dirty="0"/>
              <a:t>C</a:t>
            </a:r>
            <a:r>
              <a:rPr kumimoji="1" lang="en-US" altLang="ko-KR" dirty="0" smtClean="0"/>
              <a:t>ollaborator</a:t>
            </a:r>
            <a:r>
              <a:rPr kumimoji="1" lang="ko-KR" altLang="en-US" dirty="0" smtClean="0"/>
              <a:t>를 추가</a:t>
            </a:r>
            <a:endParaRPr kumimoji="1" lang="en-US" altLang="ko-KR" dirty="0" smtClean="0"/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이호경 교수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 smtClean="0">
                <a:latin typeface="BatangChe" charset="0"/>
                <a:ea typeface="BatangChe" charset="0"/>
                <a:cs typeface="BatangChe" charset="0"/>
              </a:rPr>
              <a:t>hokyounglee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조규철 교수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IT-Keuchul</a:t>
            </a: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최상일 조교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>
                <a:latin typeface="BatangChe" charset="0"/>
                <a:ea typeface="BatangChe" charset="0"/>
                <a:cs typeface="BatangChe" charset="0"/>
              </a:rPr>
              <a:t>SangIlChoi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이성희 조교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 smtClean="0">
                <a:latin typeface="BatangChe" charset="0"/>
                <a:ea typeface="BatangChe" charset="0"/>
                <a:cs typeface="BatangChe" charset="0"/>
              </a:rPr>
              <a:t>Heebam</a:t>
            </a:r>
            <a:endParaRPr kumimoji="1" lang="en-US" altLang="ko-KR" b="1" dirty="0" smtClean="0">
              <a:effectLst/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endParaRPr kumimoji="1" lang="en-US" altLang="ko-KR" b="1" dirty="0" smtClean="0">
              <a:effectLst/>
              <a:latin typeface="BatangChe" charset="0"/>
              <a:ea typeface="BatangChe" charset="0"/>
              <a:cs typeface="BatangChe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b="1" dirty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생성한 </a:t>
            </a:r>
            <a:r>
              <a:rPr kumimoji="1" lang="en-US" altLang="ko-KR" b="1" dirty="0" err="1" smtClean="0">
                <a:latin typeface="BatangChe" charset="0"/>
                <a:ea typeface="BatangChe" charset="0"/>
                <a:cs typeface="BatangChe" charset="0"/>
              </a:rPr>
              <a:t>Trello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에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user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추가 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이호경 교수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>
                <a:latin typeface="BatangChe" charset="0"/>
                <a:ea typeface="BatangChe" charset="0"/>
                <a:cs typeface="BatangChe" charset="0"/>
              </a:rPr>
              <a:t>hokyounglee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조규철 교수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IT-Keuchul</a:t>
            </a: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최상일 조교 </a:t>
            </a:r>
            <a:r>
              <a:rPr kumimoji="1" lang="en-US" altLang="ko-KR" b="1" dirty="0" smtClean="0"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err="1">
                <a:latin typeface="BatangChe" charset="0"/>
                <a:ea typeface="BatangChe" charset="0"/>
                <a:cs typeface="BatangChe" charset="0"/>
              </a:rPr>
              <a:t>SangIlChoi</a:t>
            </a:r>
            <a:endParaRPr kumimoji="1" lang="en-US" altLang="ko-KR" b="1" dirty="0" smtClean="0"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20000"/>
              </a:lnSpc>
            </a:pP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이성희 조교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:</a:t>
            </a:r>
            <a:r>
              <a:rPr kumimoji="1" lang="ko-KR" altLang="en-US" b="1" dirty="0" smtClean="0">
                <a:effectLst/>
                <a:latin typeface="BatangChe" charset="0"/>
                <a:ea typeface="BatangChe" charset="0"/>
                <a:cs typeface="BatangChe" charset="0"/>
              </a:rPr>
              <a:t> </a:t>
            </a:r>
            <a:r>
              <a:rPr kumimoji="1" lang="en-US" altLang="ko-KR" b="1" dirty="0" smtClean="0">
                <a:effectLst/>
                <a:latin typeface="BatangChe" charset="0"/>
                <a:ea typeface="BatangChe" charset="0"/>
                <a:cs typeface="BatangChe" charset="0"/>
              </a:rPr>
              <a:t>Lee Sung-</a:t>
            </a:r>
            <a:r>
              <a:rPr kumimoji="1" lang="en-US" altLang="ko-KR" b="1" dirty="0" err="1" smtClean="0">
                <a:effectLst/>
                <a:latin typeface="BatangChe" charset="0"/>
                <a:ea typeface="BatangChe" charset="0"/>
                <a:cs typeface="BatangChe" charset="0"/>
              </a:rPr>
              <a:t>hee</a:t>
            </a:r>
            <a:endParaRPr kumimoji="1" lang="ko-KR" altLang="en-US" b="1" dirty="0" smtClean="0">
              <a:effectLst/>
              <a:latin typeface="BatangChe" charset="0"/>
              <a:ea typeface="BatangChe" charset="0"/>
              <a:cs typeface="BatangChe" charset="0"/>
            </a:endParaRPr>
          </a:p>
          <a:p>
            <a:pPr lvl="1">
              <a:lnSpc>
                <a:spcPct val="170000"/>
              </a:lnSpc>
            </a:pPr>
            <a:endParaRPr kumimoji="1" lang="ko-KR" altLang="en-US" dirty="0" smtClean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BatangChe" charset="0"/>
              <a:ea typeface="BatangChe" charset="0"/>
              <a:cs typeface="BatangChe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534662"/>
            <a:ext cx="7798659" cy="528131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smtClean="0"/>
              <a:t>프로젝트 관리를 위한 정보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23B5-A84C-924E-BF6D-694DBD728CD3}" type="slidenum">
              <a:rPr lang="en-US" smtClean="0"/>
              <a:t>3</a:t>
            </a:fld>
            <a:endParaRPr lang="en-US"/>
          </a:p>
        </p:txBody>
      </p:sp>
      <p:sp>
        <p:nvSpPr>
          <p:cNvPr id="60" name="내용 개체 틀 5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smtClean="0"/>
              <a:t> 업로드 자료 및 자료 공유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IT-Keuchul/</a:t>
            </a:r>
            <a:r>
              <a:rPr kumimoji="1" lang="en-US" altLang="ko-KR" dirty="0" err="1" smtClean="0"/>
              <a:t>Soft_Project</a:t>
            </a:r>
            <a:r>
              <a:rPr kumimoji="1" lang="en-US" altLang="ko-KR" dirty="0" smtClean="0"/>
              <a:t>/Team_0</a:t>
            </a:r>
            <a:r>
              <a:rPr kumimoji="1" lang="en-US" altLang="ko-KR" dirty="0"/>
              <a:t>x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강의 관련 자료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각 조장 등록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조별 발표 자료 업로드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조별 </a:t>
            </a:r>
            <a:r>
              <a:rPr kumimoji="1" lang="en-US" altLang="ko-KR" dirty="0" err="1" smtClean="0"/>
              <a:t>github</a:t>
            </a:r>
            <a:r>
              <a:rPr kumimoji="1" lang="ko-KR" altLang="en-US" dirty="0" smtClean="0"/>
              <a:t>에도 업로드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 조별 인원 잠시 조율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 조별 발표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4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Netopia_v4" id="{0FB7521E-A123-864E-BC25-459823935710}" vid="{D8BFBF5E-3F05-E741-A231-78F526BF48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Template_Netopia_Official</Template>
  <TotalTime>211</TotalTime>
  <Words>90</Words>
  <Application>Microsoft Macintosh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BatangChe</vt:lpstr>
      <vt:lpstr>Calibri</vt:lpstr>
      <vt:lpstr>Wingdings</vt:lpstr>
      <vt:lpstr>Arial</vt:lpstr>
      <vt:lpstr>Office 테마</vt:lpstr>
      <vt:lpstr>프로젝트</vt:lpstr>
      <vt:lpstr>GitHub</vt:lpstr>
      <vt:lpstr>프로젝트 관리를 위한 정보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교육센터 강의전담교수 지원</dc:title>
  <dc:creator>Keuchul Cho</dc:creator>
  <cp:lastModifiedBy>조규철</cp:lastModifiedBy>
  <cp:revision>25</cp:revision>
  <dcterms:created xsi:type="dcterms:W3CDTF">2015-10-28T21:10:56Z</dcterms:created>
  <dcterms:modified xsi:type="dcterms:W3CDTF">2016-03-09T06:15:11Z</dcterms:modified>
</cp:coreProperties>
</file>