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25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3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51A1-FA15-47AD-B483-4158E5E94EA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1E019-15A5-4B92-B964-E13DEEDCB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5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쓰인 글꼴 </a:t>
            </a:r>
            <a:r>
              <a:rPr lang="en-US" altLang="ko-KR" dirty="0" smtClean="0"/>
              <a:t>. </a:t>
            </a:r>
            <a:r>
              <a:rPr lang="ko-KR" altLang="en-US" dirty="0" smtClean="0"/>
              <a:t>흑진주</a:t>
            </a:r>
            <a:r>
              <a:rPr lang="en-US" altLang="ko-KR" dirty="0" smtClean="0"/>
              <a:t>M, </a:t>
            </a:r>
            <a:r>
              <a:rPr lang="ko-KR" altLang="en-US" dirty="0" smtClean="0"/>
              <a:t>흑진주</a:t>
            </a:r>
            <a:r>
              <a:rPr lang="en-US" altLang="ko-KR" dirty="0" smtClean="0"/>
              <a:t>B,</a:t>
            </a:r>
            <a:r>
              <a:rPr lang="ko-KR" altLang="en-US" dirty="0" smtClean="0"/>
              <a:t> 흑진주</a:t>
            </a:r>
            <a:r>
              <a:rPr lang="en-US" altLang="ko-KR" dirty="0" smtClean="0"/>
              <a:t>L</a:t>
            </a:r>
            <a:r>
              <a:rPr lang="en-US" altLang="ko-KR" smtClean="0"/>
              <a:t>,</a:t>
            </a:r>
            <a:r>
              <a:rPr lang="en-US" altLang="ko-KR" baseline="0" smtClean="0"/>
              <a:t> BLOC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1E019-15A5-4B92-B964-E13DEEDCB3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1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3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2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0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5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0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9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5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4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9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5BAE-4584-4C5F-9CAA-B75E4074E9A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62FB-90A3-461E-BC8D-679D56B72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5954400" cy="6858000"/>
            <a:chOff x="0" y="0"/>
            <a:chExt cx="5954400" cy="6858000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5954400" cy="6858000"/>
            </a:xfrm>
            <a:prstGeom prst="rect">
              <a:avLst/>
            </a:prstGeom>
            <a:solidFill>
              <a:srgbClr val="EB5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984" y="2154992"/>
              <a:ext cx="2228974" cy="254801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331404" y="2199191"/>
            <a:ext cx="53367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OBD Protocol</a:t>
            </a:r>
            <a:r>
              <a:rPr lang="ko-KR" altLang="en-US" sz="3200" dirty="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을 이용한 </a:t>
            </a:r>
            <a:endParaRPr lang="en-US" altLang="ko-KR" sz="3200" dirty="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3200" dirty="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운전자 주행 습관 분석 시스템</a:t>
            </a:r>
            <a:endParaRPr lang="ko-KR" altLang="en-US" sz="3200" dirty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2171" y="3915929"/>
            <a:ext cx="32351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a흑진주L" panose="02020600000000000000" pitchFamily="18" charset="-127"/>
                <a:ea typeface="a흑진주L" panose="02020600000000000000" pitchFamily="18" charset="-127"/>
              </a:rPr>
              <a:t>034-105</a:t>
            </a:r>
          </a:p>
          <a:p>
            <a:pPr algn="ctr"/>
            <a:r>
              <a:rPr lang="ko-KR" altLang="en-US" sz="2800" dirty="0" smtClean="0">
                <a:latin typeface="a흑진주L" panose="02020600000000000000" pitchFamily="18" charset="-127"/>
                <a:ea typeface="a흑진주L" panose="02020600000000000000" pitchFamily="18" charset="-127"/>
              </a:rPr>
              <a:t>노혜성</a:t>
            </a:r>
            <a:r>
              <a:rPr lang="en-US" altLang="ko-KR" sz="2800" dirty="0" smtClean="0">
                <a:latin typeface="a흑진주L" panose="02020600000000000000" pitchFamily="18" charset="-127"/>
                <a:ea typeface="a흑진주L" panose="02020600000000000000" pitchFamily="18" charset="-127"/>
              </a:rPr>
              <a:t> </a:t>
            </a:r>
            <a:r>
              <a:rPr lang="ko-KR" altLang="en-US" sz="2800" dirty="0" smtClean="0">
                <a:latin typeface="a흑진주L" panose="02020600000000000000" pitchFamily="18" charset="-127"/>
                <a:ea typeface="a흑진주L" panose="02020600000000000000" pitchFamily="18" charset="-127"/>
              </a:rPr>
              <a:t>김정섭</a:t>
            </a:r>
            <a:r>
              <a:rPr lang="en-US" altLang="ko-KR" sz="2800" dirty="0" smtClean="0">
                <a:latin typeface="a흑진주L" panose="02020600000000000000" pitchFamily="18" charset="-127"/>
                <a:ea typeface="a흑진주L" panose="02020600000000000000" pitchFamily="18" charset="-127"/>
              </a:rPr>
              <a:t> </a:t>
            </a:r>
            <a:r>
              <a:rPr lang="ko-KR" altLang="en-US" sz="2800" dirty="0" err="1" smtClean="0">
                <a:latin typeface="a흑진주L" panose="02020600000000000000" pitchFamily="18" charset="-127"/>
                <a:ea typeface="a흑진주L" panose="02020600000000000000" pitchFamily="18" charset="-127"/>
              </a:rPr>
              <a:t>모성지</a:t>
            </a:r>
            <a:endParaRPr lang="en-US" altLang="ko-KR" sz="2800" dirty="0">
              <a:latin typeface="a흑진주L" panose="02020600000000000000" pitchFamily="18" charset="-127"/>
              <a:ea typeface="a흑진주L" panose="02020600000000000000" pitchFamily="18" charset="-127"/>
            </a:endParaRPr>
          </a:p>
          <a:p>
            <a:pPr algn="ctr"/>
            <a:r>
              <a:rPr lang="ko-KR" altLang="en-US" sz="2800" dirty="0" smtClean="0">
                <a:latin typeface="a흑진주L" panose="02020600000000000000" pitchFamily="18" charset="-127"/>
                <a:ea typeface="a흑진주L" panose="02020600000000000000" pitchFamily="18" charset="-127"/>
              </a:rPr>
              <a:t>한성우</a:t>
            </a:r>
            <a:r>
              <a:rPr lang="en-US" altLang="ko-KR" sz="2800" dirty="0" smtClean="0">
                <a:latin typeface="a흑진주L" panose="02020600000000000000" pitchFamily="18" charset="-127"/>
                <a:ea typeface="a흑진주L" panose="02020600000000000000" pitchFamily="18" charset="-127"/>
              </a:rPr>
              <a:t> </a:t>
            </a:r>
            <a:r>
              <a:rPr lang="ko-KR" altLang="en-US" sz="2800" dirty="0" smtClean="0">
                <a:latin typeface="a흑진주L" panose="02020600000000000000" pitchFamily="18" charset="-127"/>
                <a:ea typeface="a흑진주L" panose="02020600000000000000" pitchFamily="18" charset="-127"/>
              </a:rPr>
              <a:t>백지혜</a:t>
            </a:r>
            <a:endParaRPr lang="ko-KR" altLang="en-US" sz="2800" dirty="0">
              <a:latin typeface="a흑진주L" panose="02020600000000000000" pitchFamily="18" charset="-127"/>
              <a:ea typeface="a흑진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7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3372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55625" y="3105835"/>
            <a:ext cx="3935629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WHAT IS PLAN?</a:t>
            </a:r>
          </a:p>
        </p:txBody>
      </p:sp>
    </p:spTree>
    <p:extLst>
      <p:ext uri="{BB962C8B-B14F-4D97-AF65-F5344CB8AC3E}">
        <p14:creationId xmlns:p14="http://schemas.microsoft.com/office/powerpoint/2010/main" val="11917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953" y="5960570"/>
            <a:ext cx="109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TODAY</a:t>
            </a:r>
            <a:endParaRPr lang="ko-KR" altLang="en-US" sz="2000" dirty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3359" y="596057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4.27</a:t>
            </a:r>
            <a:endParaRPr lang="ko-KR" altLang="en-US" sz="2000" dirty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6441" y="5960570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5.17</a:t>
            </a:r>
            <a:endParaRPr lang="ko-KR" altLang="en-US" sz="2000" dirty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03418" y="596057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6.15</a:t>
            </a:r>
            <a:endParaRPr lang="ko-KR" altLang="en-US" sz="2000" dirty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26" y="4783638"/>
            <a:ext cx="696706" cy="1056429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046509" y="1343883"/>
            <a:ext cx="7827489" cy="2628007"/>
            <a:chOff x="2046509" y="1343883"/>
            <a:chExt cx="7827489" cy="262800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509" y="1343883"/>
              <a:ext cx="1611091" cy="1398586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089" y="1343883"/>
              <a:ext cx="1287828" cy="2628007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6866723" y="1629503"/>
              <a:ext cx="2952181" cy="461665"/>
              <a:chOff x="6721261" y="1597306"/>
              <a:chExt cx="2952181" cy="4616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944810" y="1597306"/>
                <a:ext cx="2728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OBD </a:t>
                </a:r>
                <a:r>
                  <a:rPr lang="ko-KR" altLang="en-US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프로토콜 분석</a:t>
                </a:r>
                <a:endParaRPr lang="en-US" altLang="ko-KR" sz="2400" dirty="0" smtClean="0">
                  <a:latin typeface="a흑진주M" panose="02020600000000000000" pitchFamily="18" charset="-127"/>
                  <a:ea typeface="a흑진주M" panose="02020600000000000000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2700000">
                <a:off x="6721261" y="1735539"/>
                <a:ext cx="185194" cy="185194"/>
              </a:xfrm>
              <a:prstGeom prst="rect">
                <a:avLst/>
              </a:prstGeom>
              <a:solidFill>
                <a:srgbClr val="EB5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11629" y="2518895"/>
              <a:ext cx="3062369" cy="461665"/>
              <a:chOff x="7105830" y="2373137"/>
              <a:chExt cx="3062369" cy="4616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320945" y="2373137"/>
                <a:ext cx="28472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OBD </a:t>
                </a:r>
                <a:r>
                  <a:rPr lang="ko-KR" altLang="en-US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모듈과 </a:t>
                </a:r>
                <a:r>
                  <a:rPr lang="ko-KR" altLang="en-US" sz="2400" dirty="0" err="1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앱</a:t>
                </a:r>
                <a:r>
                  <a:rPr lang="ko-KR" altLang="en-US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 연동</a:t>
                </a:r>
                <a:endParaRPr lang="en-US" altLang="ko-KR" sz="2400" dirty="0" smtClean="0">
                  <a:latin typeface="a흑진주M" panose="02020600000000000000" pitchFamily="18" charset="-127"/>
                  <a:ea typeface="a흑진주M" panose="02020600000000000000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2700000">
                <a:off x="7105830" y="2511372"/>
                <a:ext cx="185194" cy="185194"/>
              </a:xfrm>
              <a:prstGeom prst="rect">
                <a:avLst/>
              </a:prstGeom>
              <a:solidFill>
                <a:srgbClr val="EB5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231492" y="3395223"/>
              <a:ext cx="2222642" cy="461665"/>
              <a:chOff x="7015505" y="3206356"/>
              <a:chExt cx="2222642" cy="4616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16440" y="3206356"/>
                <a:ext cx="2021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err="1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앱</a:t>
                </a:r>
                <a:r>
                  <a:rPr lang="ko-KR" altLang="en-US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 디자인 구성</a:t>
                </a:r>
                <a:endParaRPr lang="en-US" altLang="ko-KR" sz="2400" dirty="0" smtClean="0">
                  <a:latin typeface="a흑진주M" panose="02020600000000000000" pitchFamily="18" charset="-127"/>
                  <a:ea typeface="a흑진주M" panose="02020600000000000000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2700000">
                <a:off x="7015505" y="3344591"/>
                <a:ext cx="185194" cy="185194"/>
              </a:xfrm>
              <a:prstGeom prst="rect">
                <a:avLst/>
              </a:prstGeom>
              <a:solidFill>
                <a:srgbClr val="EB5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55" y="4786950"/>
            <a:ext cx="696706" cy="1056429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444997" y="612307"/>
            <a:ext cx="9130218" cy="4348625"/>
            <a:chOff x="1444997" y="612307"/>
            <a:chExt cx="9130218" cy="434862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997" y="612307"/>
              <a:ext cx="2678852" cy="267885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849" y="2919917"/>
              <a:ext cx="2721354" cy="2041015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>
              <a:off x="7204651" y="2265603"/>
              <a:ext cx="3370564" cy="461665"/>
              <a:chOff x="6721261" y="1597306"/>
              <a:chExt cx="3370564" cy="46166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944810" y="1597306"/>
                <a:ext cx="3147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보험사용 프로그램 제작</a:t>
                </a:r>
                <a:endParaRPr lang="en-US" altLang="ko-KR" sz="2400" dirty="0" smtClean="0">
                  <a:latin typeface="a흑진주M" panose="02020600000000000000" pitchFamily="18" charset="-127"/>
                  <a:ea typeface="a흑진주M" panose="02020600000000000000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2700000">
                <a:off x="6721261" y="1735539"/>
                <a:ext cx="185194" cy="185194"/>
              </a:xfrm>
              <a:prstGeom prst="rect">
                <a:avLst/>
              </a:prstGeom>
              <a:solidFill>
                <a:srgbClr val="EB5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149557" y="3154995"/>
              <a:ext cx="3378160" cy="461665"/>
              <a:chOff x="7105830" y="2373137"/>
              <a:chExt cx="3378160" cy="46166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320945" y="2373137"/>
                <a:ext cx="31630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서버</a:t>
                </a:r>
                <a:r>
                  <a:rPr lang="en-US" altLang="ko-KR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&amp;</a:t>
                </a:r>
                <a:r>
                  <a:rPr lang="ko-KR" altLang="en-US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데이터베이스 구현</a:t>
                </a:r>
                <a:endParaRPr lang="en-US" altLang="ko-KR" sz="2400" dirty="0" smtClean="0">
                  <a:latin typeface="a흑진주M" panose="02020600000000000000" pitchFamily="18" charset="-127"/>
                  <a:ea typeface="a흑진주M" panose="02020600000000000000" pitchFamily="18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105830" y="2511372"/>
                <a:ext cx="185194" cy="185194"/>
              </a:xfrm>
              <a:prstGeom prst="rect">
                <a:avLst/>
              </a:prstGeom>
              <a:solidFill>
                <a:srgbClr val="EB5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1" y="4790265"/>
            <a:ext cx="696706" cy="1056429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2090866" y="824480"/>
            <a:ext cx="7880908" cy="3779019"/>
            <a:chOff x="1742998" y="754907"/>
            <a:chExt cx="7880908" cy="3779019"/>
          </a:xfrm>
        </p:grpSpPr>
        <p:grpSp>
          <p:nvGrpSpPr>
            <p:cNvPr id="49" name="그룹 48"/>
            <p:cNvGrpSpPr/>
            <p:nvPr/>
          </p:nvGrpSpPr>
          <p:grpSpPr>
            <a:xfrm>
              <a:off x="4117270" y="754907"/>
              <a:ext cx="1629516" cy="1629516"/>
              <a:chOff x="1044109" y="944217"/>
              <a:chExt cx="2225865" cy="2225865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1044109" y="944217"/>
                <a:ext cx="2225865" cy="2225865"/>
              </a:xfrm>
              <a:prstGeom prst="ellipse">
                <a:avLst/>
              </a:prstGeom>
              <a:solidFill>
                <a:srgbClr val="EB5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377822" y="1595484"/>
                <a:ext cx="1504727" cy="882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/>
                    </a:solidFill>
                    <a:latin typeface="Blox (BRK)" panose="020B0603050302020204" pitchFamily="34" charset="0"/>
                  </a:rPr>
                  <a:t>TEST</a:t>
                </a:r>
                <a:endParaRPr lang="ko-KR" altLang="en-US" sz="3600" dirty="0">
                  <a:solidFill>
                    <a:schemeClr val="bg1"/>
                  </a:solidFill>
                  <a:latin typeface="Blox (BRK)" panose="020B0603050302020204" pitchFamily="34" charset="0"/>
                </a:endParaRPr>
              </a:p>
            </p:txBody>
          </p:sp>
        </p:grp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833" y="2780497"/>
              <a:ext cx="2337905" cy="175342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51" name="그룹 50"/>
            <p:cNvGrpSpPr/>
            <p:nvPr/>
          </p:nvGrpSpPr>
          <p:grpSpPr>
            <a:xfrm>
              <a:off x="7545491" y="2884155"/>
              <a:ext cx="1780385" cy="461665"/>
              <a:chOff x="6721261" y="1597306"/>
              <a:chExt cx="1780385" cy="46166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6944810" y="1597306"/>
                <a:ext cx="1556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TESTING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2700000">
                <a:off x="6721261" y="1735539"/>
                <a:ext cx="185194" cy="185194"/>
              </a:xfrm>
              <a:prstGeom prst="rect">
                <a:avLst/>
              </a:prstGeom>
              <a:solidFill>
                <a:srgbClr val="EB5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6995951" y="3589717"/>
              <a:ext cx="2627955" cy="461665"/>
              <a:chOff x="7105830" y="2373137"/>
              <a:chExt cx="2627955" cy="46166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320945" y="2373137"/>
                <a:ext cx="2412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발표 및 전시 준비</a:t>
                </a:r>
                <a:endParaRPr lang="en-US" altLang="ko-KR" sz="2400" dirty="0" smtClean="0">
                  <a:latin typeface="a흑진주M" panose="02020600000000000000" pitchFamily="18" charset="-127"/>
                  <a:ea typeface="a흑진주M" panose="02020600000000000000" pitchFamily="18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 rot="2700000">
                <a:off x="7105830" y="2511372"/>
                <a:ext cx="185194" cy="185194"/>
              </a:xfrm>
              <a:prstGeom prst="rect">
                <a:avLst/>
              </a:prstGeom>
              <a:solidFill>
                <a:srgbClr val="EB5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352718" y="2150453"/>
              <a:ext cx="1855727" cy="461665"/>
              <a:chOff x="6721261" y="1597306"/>
              <a:chExt cx="1855727" cy="46166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944810" y="1597306"/>
                <a:ext cx="1632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mtClean="0">
                    <a:latin typeface="a흑진주M" panose="02020600000000000000" pitchFamily="18" charset="-127"/>
                    <a:ea typeface="a흑진주M" panose="02020600000000000000" pitchFamily="18" charset="-127"/>
                  </a:rPr>
                  <a:t>코딩 마무리</a:t>
                </a:r>
                <a:endParaRPr lang="en-US" altLang="ko-KR" sz="2400" dirty="0" smtClean="0">
                  <a:latin typeface="a흑진주M" panose="02020600000000000000" pitchFamily="18" charset="-127"/>
                  <a:ea typeface="a흑진주M" panose="02020600000000000000" pitchFamily="18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2700000">
                <a:off x="6721261" y="1735539"/>
                <a:ext cx="185194" cy="185194"/>
              </a:xfrm>
              <a:prstGeom prst="rect">
                <a:avLst/>
              </a:prstGeom>
              <a:solidFill>
                <a:srgbClr val="EB5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998" y="1740220"/>
              <a:ext cx="1658417" cy="1243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2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22825 2.96296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0078 0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20495 -2.96296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3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6" presetClass="emph" presetSubtype="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3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81088" y="3105835"/>
            <a:ext cx="1229824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8140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7379" y="3105835"/>
            <a:ext cx="3037242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73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845376" cy="6858000"/>
          </a:xfrm>
          <a:prstGeom prst="rect">
            <a:avLst/>
          </a:prstGeom>
          <a:solidFill>
            <a:srgbClr val="EB5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65408" y="1956120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EB5255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CONTENT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9495" y="3148313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OBD?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3459" y="3750954"/>
            <a:ext cx="185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PROJECT?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2094" y="4353595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PLAN?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0829" y="4956236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Q&amp;A</a:t>
            </a:r>
            <a:endParaRPr lang="ko-KR" altLang="en-US" sz="2400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23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1" grpId="1"/>
      <p:bldP spid="12" grpId="0"/>
      <p:bldP spid="12" grpId="1"/>
      <p:bldP spid="12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90089" y="3105835"/>
            <a:ext cx="3611823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WHAT IS OBD?</a:t>
            </a:r>
          </a:p>
        </p:txBody>
      </p:sp>
    </p:spTree>
    <p:extLst>
      <p:ext uri="{BB962C8B-B14F-4D97-AF65-F5344CB8AC3E}">
        <p14:creationId xmlns:p14="http://schemas.microsoft.com/office/powerpoint/2010/main" val="40484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362" y="1466278"/>
            <a:ext cx="2239219" cy="3831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74" y="2177183"/>
            <a:ext cx="2625183" cy="240974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오른쪽 화살표 4"/>
          <p:cNvSpPr/>
          <p:nvPr/>
        </p:nvSpPr>
        <p:spPr>
          <a:xfrm>
            <a:off x="4907666" y="2919067"/>
            <a:ext cx="2500131" cy="925974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9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03" y="2599248"/>
            <a:ext cx="1911654" cy="165950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71" y="1750671"/>
            <a:ext cx="4797706" cy="359828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907666" y="2966013"/>
            <a:ext cx="2500131" cy="925974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1949" y="549633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정보수집</a:t>
            </a:r>
            <a:endParaRPr lang="ko-KR" altLang="en-US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70863" y="549633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확인</a:t>
            </a:r>
            <a:endParaRPr lang="ko-KR" altLang="en-US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205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67130" y="3105835"/>
            <a:ext cx="4857740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WHAT IS PROJECT?</a:t>
            </a:r>
          </a:p>
        </p:txBody>
      </p:sp>
    </p:spTree>
    <p:extLst>
      <p:ext uri="{BB962C8B-B14F-4D97-AF65-F5344CB8AC3E}">
        <p14:creationId xmlns:p14="http://schemas.microsoft.com/office/powerpoint/2010/main" val="11750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7434" y="3735212"/>
            <a:ext cx="42771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 smtClean="0">
                <a:latin typeface="a흑진주M" panose="02020600000000000000" pitchFamily="18" charset="-127"/>
                <a:ea typeface="a흑진주M" panose="02020600000000000000" pitchFamily="18" charset="-127"/>
              </a:rPr>
              <a:t>앱을</a:t>
            </a:r>
            <a:r>
              <a:rPr lang="ko-KR" altLang="en-US" sz="32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 통해 차량의 상태와</a:t>
            </a:r>
            <a:endParaRPr lang="en-US" altLang="ko-KR" sz="3200" dirty="0" smtClean="0">
              <a:latin typeface="a흑진주M" panose="02020600000000000000" pitchFamily="18" charset="-127"/>
              <a:ea typeface="a흑진주M" panose="02020600000000000000" pitchFamily="18" charset="-127"/>
            </a:endParaRPr>
          </a:p>
          <a:p>
            <a:pPr algn="ctr"/>
            <a:r>
              <a:rPr lang="ko-KR" altLang="en-US" sz="32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나의 운전 습관 확인</a:t>
            </a:r>
            <a:endParaRPr lang="ko-KR" altLang="en-US" sz="3200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6767" y="2196543"/>
            <a:ext cx="718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EB5255"/>
                </a:solidFill>
                <a:latin typeface="Blox (BRK)" panose="020B06030503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2387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6302" y="3973752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보험사와 연동</a:t>
            </a:r>
            <a:endParaRPr lang="ko-KR" altLang="en-US" sz="3200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6767" y="2435083"/>
            <a:ext cx="7425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EB5255"/>
                </a:solidFill>
                <a:latin typeface="Blox (BRK)" panose="020B0603050302020204" pitchFamily="34" charset="0"/>
              </a:rPr>
              <a:t>2</a:t>
            </a:r>
            <a:endParaRPr lang="en-US" altLang="ko-KR" sz="8800" dirty="0" smtClean="0">
              <a:solidFill>
                <a:srgbClr val="EB5255"/>
              </a:solidFill>
              <a:latin typeface="Blox (BRK)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88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1" y="3687418"/>
            <a:ext cx="3203714" cy="24027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79" y="735496"/>
            <a:ext cx="1079718" cy="2203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4435" y="2037521"/>
            <a:ext cx="537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소비자 </a:t>
            </a:r>
            <a:r>
              <a:rPr lang="ko-KR" altLang="en-US" sz="2400" dirty="0" smtClean="0">
                <a:solidFill>
                  <a:srgbClr val="EB5255"/>
                </a:solidFill>
                <a:latin typeface="a흑진주M" panose="02020600000000000000" pitchFamily="18" charset="-127"/>
                <a:ea typeface="a흑진주M" panose="02020600000000000000" pitchFamily="18" charset="-127"/>
              </a:rPr>
              <a:t>맞춤형</a:t>
            </a:r>
            <a:r>
              <a:rPr lang="ko-KR" altLang="en-US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 보험 상품</a:t>
            </a:r>
            <a:endParaRPr lang="ko-KR" altLang="en-US" sz="2400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9204" y="2529734"/>
            <a:ext cx="536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소비자 밀착형 </a:t>
            </a:r>
            <a:r>
              <a:rPr lang="ko-KR" altLang="en-US" sz="2400" dirty="0" smtClean="0">
                <a:solidFill>
                  <a:srgbClr val="EB5255"/>
                </a:solidFill>
                <a:latin typeface="a흑진주M" panose="02020600000000000000" pitchFamily="18" charset="-127"/>
                <a:ea typeface="a흑진주M" panose="02020600000000000000" pitchFamily="18" charset="-127"/>
              </a:rPr>
              <a:t>차량관리</a:t>
            </a:r>
            <a:r>
              <a:rPr lang="ko-KR" altLang="en-US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 서비스</a:t>
            </a:r>
            <a:endParaRPr lang="ko-KR" altLang="en-US" sz="2400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3478" y="5266308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카센터 수리 대기 시간 절약</a:t>
            </a:r>
            <a:endParaRPr lang="ko-KR" altLang="en-US" sz="2400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06" y="4213089"/>
            <a:ext cx="1536325" cy="14509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069" y="3049882"/>
            <a:ext cx="536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EB5255"/>
                </a:solidFill>
                <a:latin typeface="a흑진주M" panose="02020600000000000000" pitchFamily="18" charset="-127"/>
                <a:ea typeface="a흑진주M" panose="02020600000000000000" pitchFamily="18" charset="-127"/>
              </a:rPr>
              <a:t>보험료 감액</a:t>
            </a:r>
            <a:r>
              <a:rPr lang="ko-KR" altLang="en-US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 서비스</a:t>
            </a:r>
            <a:endParaRPr lang="ko-KR" altLang="en-US" sz="2400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4515" y="3540213"/>
            <a:ext cx="536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EB5255"/>
                </a:solidFill>
                <a:latin typeface="a흑진주M" panose="02020600000000000000" pitchFamily="18" charset="-127"/>
                <a:ea typeface="a흑진주M" panose="02020600000000000000" pitchFamily="18" charset="-127"/>
              </a:rPr>
              <a:t>적정비용</a:t>
            </a:r>
            <a:r>
              <a:rPr lang="ko-KR" altLang="en-US" sz="2400" dirty="0" smtClean="0">
                <a:latin typeface="a흑진주M" panose="02020600000000000000" pitchFamily="18" charset="-127"/>
                <a:ea typeface="a흑진주M" panose="02020600000000000000" pitchFamily="18" charset="-127"/>
              </a:rPr>
              <a:t> 분석 서비스</a:t>
            </a:r>
            <a:endParaRPr lang="ko-KR" altLang="en-US" sz="2400" dirty="0">
              <a:latin typeface="a흑진주M" panose="02020600000000000000" pitchFamily="18" charset="-127"/>
              <a:ea typeface="a흑진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474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114</Words>
  <Application>Microsoft Office PowerPoint</Application>
  <PresentationFormat>와이드스크린</PresentationFormat>
  <Paragraphs>42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a흑진주B</vt:lpstr>
      <vt:lpstr>a흑진주L</vt:lpstr>
      <vt:lpstr>a흑진주M</vt:lpstr>
      <vt:lpstr>맑은 고딕</vt:lpstr>
      <vt:lpstr>Arial</vt:lpstr>
      <vt:lpstr>Blox (BRK)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2016-03-21T10:52:35Z</dcterms:created>
  <dcterms:modified xsi:type="dcterms:W3CDTF">2016-03-22T15:17:39Z</dcterms:modified>
</cp:coreProperties>
</file>