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7" r:id="rId3"/>
    <p:sldId id="262" r:id="rId4"/>
    <p:sldId id="260" r:id="rId5"/>
    <p:sldId id="258" r:id="rId6"/>
    <p:sldId id="261" r:id="rId7"/>
    <p:sldId id="264" r:id="rId8"/>
    <p:sldId id="263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43" autoAdjust="0"/>
  </p:normalViewPr>
  <p:slideViewPr>
    <p:cSldViewPr snapToGrid="0">
      <p:cViewPr varScale="1">
        <p:scale>
          <a:sx n="72" d="100"/>
          <a:sy n="72" d="100"/>
        </p:scale>
        <p:origin x="3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A3007-F9F0-4BD4-818C-C954E8600B2F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40BDD-4648-49EE-A74B-8A393FE5CA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9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가이드를 이용할 때의 불편함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08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진행 사항과 앞으로 할 것들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안드로이드 </a:t>
            </a:r>
            <a:r>
              <a:rPr lang="ko-KR" altLang="en-US" dirty="0" err="1" smtClean="0"/>
              <a:t>어플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29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안드로이드 </a:t>
            </a:r>
            <a:r>
              <a:rPr lang="ko-KR" altLang="en-US" dirty="0" err="1" smtClean="0"/>
              <a:t>어플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3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문화생활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미술관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박물관 등에서 작품 감상을 할 때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기본 지식조차 없는 일반인이 어떻게 관람을 할까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7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가이드를 이용할 때의 불편함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8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가이드의 불편함을 개선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자유로운 관람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전시물에 다가가면 설명이 나옴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작품에 대한 정보를 입력해서 작품 설명을 들을 수 있음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1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전시장의 규모가 큰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꼭 봐야할 것을 </a:t>
            </a:r>
            <a:r>
              <a:rPr lang="ko-KR" altLang="en-US" dirty="0" err="1" smtClean="0"/>
              <a:t>놓친다거나</a:t>
            </a:r>
            <a:r>
              <a:rPr lang="ko-KR" altLang="en-US" dirty="0" smtClean="0"/>
              <a:t> 대충 보고 치울 수 있음</a:t>
            </a:r>
            <a:endParaRPr lang="en-US" altLang="ko-KR" dirty="0" smtClean="0"/>
          </a:p>
          <a:p>
            <a:r>
              <a:rPr lang="ko-KR" altLang="en-US" dirty="0" smtClean="0"/>
              <a:t>일반인들은 전시물에 대한 기본 지식이 전무하기 때문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93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사례들의 문제점</a:t>
            </a:r>
            <a:r>
              <a:rPr lang="ko-KR" altLang="en-US" baseline="0" dirty="0" smtClean="0"/>
              <a:t> 정리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8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 시스템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3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안드로이드 </a:t>
            </a:r>
            <a:r>
              <a:rPr lang="ko-KR" altLang="en-US" dirty="0" err="1" smtClean="0"/>
              <a:t>어플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23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관리자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40BDD-4648-49EE-A74B-8A393FE5CA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3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2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8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0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3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0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7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D0F8-00B9-4462-8274-BA42594F2CC3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01F1-2417-4AC3-A467-69C189A325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62000"/>
              <a:lum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액자 3"/>
          <p:cNvSpPr/>
          <p:nvPr/>
        </p:nvSpPr>
        <p:spPr>
          <a:xfrm>
            <a:off x="185195" y="231494"/>
            <a:ext cx="11852475" cy="6366076"/>
          </a:xfrm>
          <a:prstGeom prst="frame">
            <a:avLst>
              <a:gd name="adj1" fmla="val 1773"/>
            </a:avLst>
          </a:prstGeom>
          <a:solidFill>
            <a:schemeClr val="bg1"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516" y="1932972"/>
            <a:ext cx="11609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itchFamily="18" charset="-127"/>
                <a:ea typeface="KoPub돋움체 Bold" pitchFamily="18" charset="-127"/>
              </a:rPr>
              <a:t>Museum Mate presentation</a:t>
            </a:r>
            <a:endParaRPr lang="ko-KR" altLang="en-US" sz="6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2157" y="5481290"/>
            <a:ext cx="2801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Harmony</a:t>
            </a:r>
          </a:p>
          <a:p>
            <a:r>
              <a:rPr lang="ko-KR" altLang="en-US" sz="2400" dirty="0" err="1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컴퓨터학부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지재민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04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file1.uf.tistory.com/image/1136B90E4C36711275939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1386" y="138223"/>
            <a:ext cx="30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역할 분담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0343" y="2347192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안드로이드 어플리케이션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3303" y="3889036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관리자 프로그램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4930" y="555147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서버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91" y="1005403"/>
            <a:ext cx="9016542" cy="50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file1.uf.tistory.com/image/1136B90E4C36711275939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881" y="391925"/>
            <a:ext cx="1692053" cy="1692053"/>
          </a:xfrm>
        </p:spPr>
      </p:pic>
      <p:sp>
        <p:nvSpPr>
          <p:cNvPr id="3" name="TextBox 2"/>
          <p:cNvSpPr txBox="1"/>
          <p:nvPr/>
        </p:nvSpPr>
        <p:spPr>
          <a:xfrm>
            <a:off x="191386" y="138223"/>
            <a:ext cx="30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진행 상황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08" y="2083978"/>
            <a:ext cx="1828571" cy="18285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851" y="517695"/>
            <a:ext cx="2033477" cy="3615070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78712" y="223395"/>
            <a:ext cx="10515600" cy="6648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4000" b="1" dirty="0" smtClean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8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디자인 팀</a:t>
            </a:r>
            <a:endParaRPr lang="en-US" altLang="ko-KR" sz="48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altLang="ko-KR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UX, UI </a:t>
            </a:r>
            <a:r>
              <a:rPr lang="ko-KR" altLang="en-US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및 </a:t>
            </a:r>
            <a:r>
              <a:rPr lang="ko-KR" altLang="en-US" sz="3200" b="1" dirty="0" err="1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에셋</a:t>
            </a:r>
            <a:r>
              <a:rPr lang="ko-KR" altLang="en-US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디자인 중</a:t>
            </a:r>
            <a:endParaRPr lang="en-US" altLang="ko-KR" sz="32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8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기술 팀</a:t>
            </a:r>
            <a:endParaRPr lang="en-US" altLang="ko-KR" sz="48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8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en-US" altLang="ko-KR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DB</a:t>
            </a:r>
            <a:r>
              <a:rPr lang="ko-KR" altLang="en-US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구축</a:t>
            </a:r>
            <a:r>
              <a:rPr lang="en-US" altLang="ko-KR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, </a:t>
            </a:r>
            <a:r>
              <a:rPr lang="ko-KR" altLang="en-US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서버 측 통신 테스트</a:t>
            </a:r>
            <a:endParaRPr lang="en-US" altLang="ko-KR" sz="32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ko-KR" altLang="en-US" sz="3200" b="1" dirty="0" err="1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비콘</a:t>
            </a:r>
            <a:r>
              <a:rPr lang="ko-KR" altLang="en-US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기반 위치 인식 기술   </a:t>
            </a:r>
            <a:endParaRPr lang="en-US" altLang="ko-KR" sz="32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ko-KR" altLang="en-US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관리자 프로그램 </a:t>
            </a:r>
            <a:r>
              <a:rPr lang="en-US" altLang="ko-KR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GUI </a:t>
            </a:r>
            <a:r>
              <a:rPr lang="ko-KR" altLang="en-US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구현 중</a:t>
            </a:r>
            <a:endParaRPr lang="en-US" altLang="ko-KR" sz="32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……</a:t>
            </a:r>
          </a:p>
        </p:txBody>
      </p:sp>
    </p:spTree>
    <p:extLst>
      <p:ext uri="{BB962C8B-B14F-4D97-AF65-F5344CB8AC3E}">
        <p14:creationId xmlns:p14="http://schemas.microsoft.com/office/powerpoint/2010/main" val="2490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file1.uf.tistory.com/image/1136B90E4C36711275939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8712" y="733758"/>
            <a:ext cx="10515600" cy="57521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40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4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감사합니다</a:t>
            </a:r>
            <a:endParaRPr lang="en-US" altLang="ko-KR" sz="4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 algn="ctr">
              <a:buNone/>
            </a:pPr>
            <a:endParaRPr lang="en-US" altLang="ko-KR" sz="4000" b="1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 algn="ctr">
              <a:buNone/>
            </a:pPr>
            <a:endParaRPr lang="en-US" altLang="ko-KR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marL="0" indent="0" algn="ctr">
              <a:buNone/>
            </a:pPr>
            <a:r>
              <a:rPr lang="en-US" altLang="ko-KR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Q&amp;A</a:t>
            </a:r>
            <a:endParaRPr lang="en-US" altLang="ko-KR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56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http://www.inmd.co.kr/wp-content/uploads/2013/11/%EB%B2%A4-%ED%95%98%EC%9D%B4%EB%84%A4_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8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file1.uf.tistory.com/image/1136B90E4C36711275939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8712" y="223395"/>
            <a:ext cx="10515600" cy="5784000"/>
          </a:xfrm>
        </p:spPr>
        <p:txBody>
          <a:bodyPr>
            <a:normAutofit/>
          </a:bodyPr>
          <a:lstStyle/>
          <a:p>
            <a:endParaRPr lang="en-US" altLang="ko-KR" sz="4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48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가이드</a:t>
            </a:r>
            <a:endParaRPr lang="en-US" altLang="ko-KR" sz="48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 altLang="ko-KR" sz="40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ko-KR" altLang="en-US" sz="36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자유로운 관람 </a:t>
            </a:r>
            <a:r>
              <a:rPr lang="en-US" altLang="ko-KR" sz="36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</a:t>
            </a:r>
          </a:p>
          <a:p>
            <a:pPr marL="457200" lvl="1" indent="0">
              <a:buNone/>
            </a:pPr>
            <a:endParaRPr lang="en-US" altLang="ko-KR" sz="36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ko-KR" altLang="en-US" sz="36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단체 관람</a:t>
            </a:r>
            <a:endParaRPr lang="en-US" altLang="ko-KR" sz="36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altLang="ko-KR" sz="36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ko-KR" altLang="en-US" sz="36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정해진 시간</a:t>
            </a:r>
            <a:endParaRPr lang="ko-KR" altLang="en-US" sz="36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Picture 2" descr="http://www.visit-shizuoka.com/_images/kanko/464_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578" y="1573618"/>
            <a:ext cx="6379018" cy="41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Picture 2" descr="http://cfile1.uf.tistory.com/image/1136B90E4C36711275939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034902" y="775623"/>
            <a:ext cx="10122195" cy="5401340"/>
            <a:chOff x="0" y="0"/>
            <a:chExt cx="12192000" cy="6858000"/>
          </a:xfrm>
        </p:grpSpPr>
        <p:pic>
          <p:nvPicPr>
            <p:cNvPr id="6146" name="Picture 2" descr="http://img.kr.news.samsung.com/kr/wp-content/uploads/2013/05/11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77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http://www.amicoitalia.com/img/roma/vatican/audio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0"/>
              <a:ext cx="5715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16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2" descr="http://cfile1.uf.tistory.com/image/1136B90E4C36711275939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42" y="761878"/>
            <a:ext cx="9509819" cy="53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file1.uf.tistory.com/image/1136B90E4C36711275939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54788" y="737204"/>
            <a:ext cx="6264349" cy="3891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800" b="1" spc="50" dirty="0" smtClean="0">
                <a:ln w="9525" cmpd="sng">
                  <a:solidFill>
                    <a:schemeClr val="tx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기존 전자 기기</a:t>
            </a:r>
            <a:endParaRPr lang="en-US" altLang="ko-KR" sz="4800" b="1" spc="50" dirty="0" smtClean="0">
              <a:ln w="9525" cmpd="sng">
                <a:solidFill>
                  <a:schemeClr val="tx2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457200" lvl="1" indent="0">
              <a:buNone/>
            </a:pPr>
            <a:endParaRPr lang="en-US" altLang="ko-KR" sz="3600" b="1" spc="50" dirty="0" smtClean="0">
              <a:ln w="9525" cmpd="sng">
                <a:solidFill>
                  <a:schemeClr val="tx2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457200" lvl="1" indent="0">
              <a:buNone/>
            </a:pPr>
            <a:endParaRPr lang="en-US" altLang="ko-KR" sz="3600" b="1" spc="50" dirty="0" smtClean="0">
              <a:ln w="9525" cmpd="sng">
                <a:solidFill>
                  <a:schemeClr val="tx2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457200" lvl="1" indent="0">
              <a:buNone/>
            </a:pPr>
            <a:r>
              <a:rPr lang="ko-KR" altLang="en-US" sz="3600" b="1" spc="50" dirty="0" smtClean="0">
                <a:ln w="9525" cmpd="sng">
                  <a:solidFill>
                    <a:schemeClr val="tx2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전시장의 규모 大</a:t>
            </a:r>
            <a:endParaRPr lang="en-US" altLang="ko-KR" sz="3600" b="1" spc="50" dirty="0" smtClean="0">
              <a:ln w="9525" cmpd="sng">
                <a:solidFill>
                  <a:schemeClr val="tx2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457200" lvl="1" indent="0">
              <a:buNone/>
            </a:pPr>
            <a:endParaRPr lang="en-US" altLang="ko-KR" sz="3600" b="1" dirty="0">
              <a:ln w="1016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US" altLang="ko-KR" sz="3600" b="1" dirty="0">
              <a:ln w="1016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944680" y="4030045"/>
            <a:ext cx="5794745" cy="209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600" b="1" dirty="0" smtClean="0">
              <a:ln w="1016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관람객의 자유로움 보장</a:t>
            </a:r>
            <a:endParaRPr lang="en-US" altLang="ko-KR" sz="4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관람 효율 극대화</a:t>
            </a:r>
            <a:endParaRPr lang="en-US" altLang="ko-KR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294474" y="1359412"/>
            <a:ext cx="5794745" cy="209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3600" b="1" dirty="0" smtClean="0">
              <a:ln w="1016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3600" b="1" dirty="0">
              <a:ln w="1016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36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효과적인 전시물 관람 </a:t>
            </a:r>
            <a:r>
              <a:rPr lang="en-US" altLang="ko-KR" sz="36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</a:t>
            </a:r>
            <a:endParaRPr lang="en-US" altLang="ko-KR" sz="40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1662223" y="4465605"/>
            <a:ext cx="2009553" cy="1616318"/>
          </a:xfrm>
          <a:prstGeom prst="rightArrow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7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file1.uf.tistory.com/image/1136B90E4C36711275939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89858" y="667580"/>
            <a:ext cx="11412282" cy="5536772"/>
            <a:chOff x="2134940" y="2725852"/>
            <a:chExt cx="8185582" cy="3382469"/>
          </a:xfrm>
        </p:grpSpPr>
        <p:pic>
          <p:nvPicPr>
            <p:cNvPr id="5" name="그림 4" descr="Back-203 :: 컴퓨터 게임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6851" y="4554650"/>
              <a:ext cx="1553671" cy="155367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418651" y="2932196"/>
              <a:ext cx="3992049" cy="10721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" name="그림 6" descr="삼성전자, 윈도우폰7 탑재한 스마트폰 '포커스' 미국 ...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5481" y="2725852"/>
              <a:ext cx="1555041" cy="1555041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577750" y="4963300"/>
              <a:ext cx="1642685" cy="73637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pc="-15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지도 데이터</a:t>
              </a:r>
              <a:endParaRPr lang="en-US" altLang="ko-KR" sz="2400" spc="-15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400" spc="-15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관리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08853" y="4963300"/>
              <a:ext cx="1650778" cy="7363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전시물 데이터</a:t>
              </a:r>
              <a:endPara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관리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77750" y="3098085"/>
              <a:ext cx="1642685" cy="7363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길 안내</a:t>
              </a:r>
              <a:endPara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3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기능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08853" y="3098085"/>
              <a:ext cx="1650778" cy="73637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설명</a:t>
              </a:r>
              <a:endPara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3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기능</a:t>
              </a:r>
            </a:p>
          </p:txBody>
        </p:sp>
        <p:cxnSp>
          <p:nvCxnSpPr>
            <p:cNvPr id="13" name="직선 화살표 연결선 12"/>
            <p:cNvCxnSpPr>
              <a:stCxn id="8" idx="0"/>
              <a:endCxn id="11" idx="2"/>
            </p:cNvCxnSpPr>
            <p:nvPr/>
          </p:nvCxnSpPr>
          <p:spPr>
            <a:xfrm flipV="1">
              <a:off x="3399093" y="3834460"/>
              <a:ext cx="0" cy="1128840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" idx="0"/>
              <a:endCxn id="12" idx="2"/>
            </p:cNvCxnSpPr>
            <p:nvPr/>
          </p:nvCxnSpPr>
          <p:spPr>
            <a:xfrm flipV="1">
              <a:off x="5434242" y="3834459"/>
              <a:ext cx="0" cy="1128841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6963635" y="4963300"/>
              <a:ext cx="1650778" cy="7363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추천 코스</a:t>
              </a:r>
              <a:endPara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8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63638" y="3098085"/>
              <a:ext cx="1650776" cy="73637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추천 코스</a:t>
              </a:r>
              <a:endPara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3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기능</a:t>
              </a:r>
            </a:p>
          </p:txBody>
        </p:sp>
        <p:cxnSp>
          <p:nvCxnSpPr>
            <p:cNvPr id="17" name="직선 화살표 연결선 16"/>
            <p:cNvCxnSpPr>
              <a:stCxn id="15" idx="0"/>
              <a:endCxn id="16" idx="2"/>
            </p:cNvCxnSpPr>
            <p:nvPr/>
          </p:nvCxnSpPr>
          <p:spPr>
            <a:xfrm flipV="1">
              <a:off x="7789024" y="3834459"/>
              <a:ext cx="2" cy="1128841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74835" y="3173884"/>
              <a:ext cx="4235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</a:t>
              </a:r>
              <a:endPara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9" name="직선 화살표 연결선 18"/>
            <p:cNvCxnSpPr>
              <a:stCxn id="6" idx="3"/>
              <a:endCxn id="16" idx="1"/>
            </p:cNvCxnSpPr>
            <p:nvPr/>
          </p:nvCxnSpPr>
          <p:spPr>
            <a:xfrm flipV="1">
              <a:off x="6410700" y="3466272"/>
              <a:ext cx="552938" cy="2023"/>
            </a:xfrm>
            <a:prstGeom prst="straightConnector1">
              <a:avLst/>
            </a:prstGeom>
            <a:ln w="3810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2134940" y="4169097"/>
              <a:ext cx="1201006" cy="624269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400" dirty="0" err="1">
                  <a:latin typeface="HY견고딕" panose="02030600000101010101" pitchFamily="18" charset="-127"/>
                  <a:ea typeface="HY견고딕" panose="02030600000101010101" pitchFamily="18" charset="-127"/>
                </a:rPr>
                <a:t>비콘기반</a:t>
              </a:r>
              <a:endPara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위치인식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096281" y="309801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안드로이드 어플리케이션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18559" y="3540964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관리자 프로그램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file1.uf.tistory.com/image/1136B90E4C36711275939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8712" y="223395"/>
            <a:ext cx="10515600" cy="5752103"/>
          </a:xfrm>
        </p:spPr>
        <p:txBody>
          <a:bodyPr>
            <a:normAutofit/>
          </a:bodyPr>
          <a:lstStyle/>
          <a:p>
            <a:endParaRPr lang="en-US" altLang="ko-KR" sz="4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48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주 기능</a:t>
            </a:r>
            <a:endParaRPr lang="en-US" altLang="ko-KR" sz="48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40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ko-KR" altLang="en-US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작품 설명</a:t>
            </a:r>
            <a:endParaRPr lang="en-US" altLang="ko-KR" sz="40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40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ko-KR" altLang="en-US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추천 코스</a:t>
            </a:r>
            <a:r>
              <a:rPr lang="en-US" altLang="ko-KR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ko-KR" altLang="en-US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길 안내 포함</a:t>
            </a:r>
            <a:r>
              <a:rPr lang="en-US" altLang="ko-KR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n-US" altLang="ko-KR" sz="40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ko-KR" altLang="en-US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길 안내 </a:t>
            </a:r>
            <a:r>
              <a:rPr lang="en-US" altLang="ko-KR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ko-KR" altLang="en-US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작품 선택</a:t>
            </a:r>
            <a:r>
              <a:rPr lang="en-US" altLang="ko-KR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386" y="138223"/>
            <a:ext cx="30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안드로이드 어플리케이션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42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cfile1.uf.tistory.com/image/1136B90E4C36711275939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78712" y="223395"/>
            <a:ext cx="10515600" cy="6648537"/>
          </a:xfrm>
        </p:spPr>
        <p:txBody>
          <a:bodyPr>
            <a:normAutofit/>
          </a:bodyPr>
          <a:lstStyle/>
          <a:p>
            <a:endParaRPr lang="en-US" altLang="ko-KR" sz="4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48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주 기능</a:t>
            </a:r>
            <a:endParaRPr lang="en-US" altLang="ko-KR" sz="48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24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ko-KR" altLang="en-US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전시관 </a:t>
            </a:r>
            <a:r>
              <a:rPr lang="ko-KR" altLang="en-US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지도 </a:t>
            </a:r>
            <a:r>
              <a:rPr lang="ko-KR" altLang="en-US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관리 </a:t>
            </a:r>
            <a:r>
              <a:rPr lang="en-US" altLang="ko-KR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전시물 </a:t>
            </a:r>
            <a:r>
              <a:rPr lang="ko-KR" altLang="en-US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위치 설정</a:t>
            </a:r>
            <a:r>
              <a:rPr lang="en-US" altLang="ko-KR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n-US" altLang="ko-KR" sz="24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ko-KR" altLang="en-US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작품 데이터 관리</a:t>
            </a:r>
            <a:endParaRPr lang="en-US" altLang="ko-KR" sz="40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24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ko-KR" altLang="en-US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추천 코스 관리</a:t>
            </a:r>
            <a:endParaRPr lang="en-US" altLang="ko-KR" sz="40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2400" b="1" dirty="0" smtClean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4000" b="1" dirty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</a:t>
            </a:r>
            <a:r>
              <a:rPr lang="ko-KR" altLang="en-US" sz="40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안드로이드 어플리케이션과의 통신 </a:t>
            </a:r>
            <a:r>
              <a:rPr lang="en-US" altLang="ko-KR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ko-KR" altLang="en-US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서버</a:t>
            </a:r>
            <a:r>
              <a:rPr lang="en-US" altLang="ko-KR" sz="3200" b="1" dirty="0" smtClean="0">
                <a:ln w="1016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n-US" altLang="ko-KR" sz="3200" b="1" dirty="0">
              <a:ln w="1016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386" y="138223"/>
            <a:ext cx="30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관리자 프로그램</a:t>
            </a:r>
            <a:endParaRPr lang="ko-KR" alt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7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173</Words>
  <Application>Microsoft Office PowerPoint</Application>
  <PresentationFormat>와이드스크린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HY견고딕</vt:lpstr>
      <vt:lpstr>KoPub돋움체 Bold</vt:lpstr>
      <vt:lpstr>나눔바른고딕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지재민</dc:creator>
  <cp:lastModifiedBy>지재민</cp:lastModifiedBy>
  <cp:revision>17</cp:revision>
  <dcterms:created xsi:type="dcterms:W3CDTF">2016-04-04T20:17:14Z</dcterms:created>
  <dcterms:modified xsi:type="dcterms:W3CDTF">2016-04-06T08:58:01Z</dcterms:modified>
</cp:coreProperties>
</file>