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5396"/>
  </p:normalViewPr>
  <p:slideViewPr>
    <p:cSldViewPr snapToGrid="0" snapToObjects="1">
      <p:cViewPr varScale="1">
        <p:scale>
          <a:sx n="142" d="100"/>
          <a:sy n="142" d="100"/>
        </p:scale>
        <p:origin x="2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61A-D595-BB45-BBC3-CF8346EB5BC2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DF80-1240-F74E-B9D8-D06D0D78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E3B-0E77-F845-8415-56FEC04DBA71}" type="datetime1">
              <a:rPr lang="ko-KR" altLang="en-US" smtClean="0"/>
              <a:t>2016. 3. 2.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365-AC61-B347-A1C2-6879C35FBB92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E1A0-0068-E143-8FEB-126F63988D90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7886700" cy="4709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4583-E9F2-6A41-81F3-C2123C6D8B95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30459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FBB-DFA7-3D44-A929-734091DD5A9E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 smtClean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A65E-52AE-A943-8117-C0AC1803E001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7E-81FF-EE42-B429-E5CE4B4AB4FB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B9A0-7AA5-3946-BD1F-2994A436DB25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6D3-A27F-E84C-B0A5-9EF2DB0EE002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9A15-580C-0A42-8B30-674ABFFF085D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BDD-7E99-154C-9787-F6EF5577BBC8}" type="datetime1">
              <a:rPr lang="ko-KR" altLang="en-US" smtClean="0"/>
              <a:t>2016. 3. 2.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9682-8CEF-2044-B5D9-E5C9700B1246}" type="datetime1">
              <a:rPr lang="ko-KR" altLang="en-US" smtClean="0"/>
              <a:t>2016. 3. 2.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23B5-A84C-924E-BF6D-694DBD728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267699" y="6507780"/>
            <a:ext cx="18796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IT</a:t>
            </a:r>
            <a:r>
              <a:rPr lang="ko-KR" alt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대학 컴퓨터학부</a:t>
            </a:r>
            <a:endParaRPr lang="en-US" sz="1600" b="1" dirty="0">
              <a:ln w="0"/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2367653"/>
            <a:ext cx="4207475" cy="4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-scm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-sc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관리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고석주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이호경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조규철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제출 자료 및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정기적인 </a:t>
            </a:r>
            <a:r>
              <a:rPr kumimoji="1" lang="ko-KR" altLang="en-US" dirty="0" smtClean="0"/>
              <a:t>회의 </a:t>
            </a:r>
            <a:r>
              <a:rPr kumimoji="1" lang="ko-KR" altLang="en-US" dirty="0" smtClean="0"/>
              <a:t>개최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Trello</a:t>
            </a:r>
            <a:r>
              <a:rPr kumimoji="1" lang="ko-KR" altLang="en-US" dirty="0" smtClean="0"/>
              <a:t>를 통한 기록 갱신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설정에서 프린트 사용 추천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dirty="0" smtClean="0"/>
              <a:t> 어프라인으로 제출하는 프로젝트 관리와 별도 제출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 개발 소스에 대한 정기적인 갱신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를 통한 개발 과정 공개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dirty="0" smtClean="0"/>
              <a:t> 교수</a:t>
            </a:r>
            <a:r>
              <a:rPr kumimoji="1" lang="en-US" altLang="ko-KR" dirty="0" smtClean="0"/>
              <a:t>/TA</a:t>
            </a:r>
            <a:r>
              <a:rPr kumimoji="1" lang="ko-KR" altLang="en-US" dirty="0" smtClean="0"/>
              <a:t>를 통한 확인 및 코멘트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정기적인 발표를 통한 프로젝트 진행 상황 확인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 smtClean="0"/>
              <a:t>발표를 통하여 다양한 </a:t>
            </a:r>
            <a:r>
              <a:rPr kumimoji="1" lang="ko-KR" altLang="en-US" smtClean="0"/>
              <a:t>의견 </a:t>
            </a:r>
            <a:r>
              <a:rPr kumimoji="1" lang="ko-KR" altLang="en-US" smtClean="0"/>
              <a:t>수렴 </a:t>
            </a:r>
            <a:r>
              <a:rPr kumimoji="1" lang="ko-KR" altLang="en-US" dirty="0" smtClean="0"/>
              <a:t>예정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Open Source Software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/>
              <a:t> 오픈 소스란 소스코드를 공개함과 더불어 누구나 개량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재배포할 수 </a:t>
            </a:r>
            <a:r>
              <a:rPr kumimoji="1" lang="ko-KR" altLang="en-US" dirty="0" smtClean="0"/>
              <a:t>있으며 아래와 같은 몇가지 특징을 가진다</a:t>
            </a:r>
            <a:r>
              <a:rPr kumimoji="1" lang="en-US" altLang="ko-KR" dirty="0" smtClean="0"/>
              <a:t>.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(Open Source Initiative (OSI), 2006. 07.07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자유 배포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소스코드 공개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2</a:t>
            </a:r>
            <a:r>
              <a:rPr kumimoji="1" lang="ko-KR" altLang="en-US" dirty="0"/>
              <a:t>차적 저작물 허용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소스코드 수정 제한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개인이나 단체에 대한 차별 금지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사용 분야에 대한 제한 금지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라이선스의 배포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라이선스 적용상의 동일성 유지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다른 라이선스의 포괄적 수용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라이선스의 기술적 중립성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ko-KR" altLang="en-US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70000"/>
              </a:lnSpc>
            </a:pPr>
            <a:endParaRPr kumimoji="1" lang="ko-KR" altLang="en-US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BatangChe" charset="0"/>
              <a:ea typeface="BatangChe" charset="0"/>
              <a:cs typeface="BatangChe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798659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버전 관리 </a:t>
            </a:r>
            <a:r>
              <a:rPr kumimoji="1" lang="en-US" altLang="ko-KR" dirty="0" smtClean="0"/>
              <a:t>(VCS: Version Control System)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3</a:t>
            </a:fld>
            <a:endParaRPr lang="en-US"/>
          </a:p>
        </p:txBody>
      </p:sp>
      <p:sp>
        <p:nvSpPr>
          <p:cNvPr id="60" name="내용 개체 틀 5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 동일한 정보에 대한 여러 버전을 관리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 smtClean="0"/>
              <a:t>Linus Torvalds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 smtClean="0"/>
              <a:t>Free and open source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 smtClean="0"/>
              <a:t>Distributed VCS (Version Control System)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 smtClean="0"/>
              <a:t>Form small to very large projects with speed and efficiency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 smtClean="0">
                <a:hlinkClick r:id="rId2"/>
              </a:rPr>
              <a:t>www.git-scm.com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</a:t>
            </a:r>
            <a:r>
              <a:rPr kumimoji="1" lang="ko-KR" altLang="en-US" dirty="0" smtClean="0"/>
              <a:t>목적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ko-KR" altLang="en-US" dirty="0" smtClean="0"/>
              <a:t>프로젝트의 공동 관리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 smtClean="0"/>
              <a:t>Git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설치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>
                <a:hlinkClick r:id="rId2"/>
              </a:rPr>
              <a:t>www.git-scm.com</a:t>
            </a:r>
            <a:r>
              <a:rPr kumimoji="1" lang="en-US" altLang="ko-KR" dirty="0" smtClean="0"/>
              <a:t> </a:t>
            </a:r>
          </a:p>
          <a:p>
            <a:pPr lvl="1"/>
            <a:r>
              <a:rPr kumimoji="1" lang="en-US" altLang="ko-KR" dirty="0" smtClean="0"/>
              <a:t>Downloads – </a:t>
            </a:r>
            <a:r>
              <a:rPr kumimoji="1" lang="ko-KR" altLang="en-US" dirty="0" smtClean="0"/>
              <a:t>환경에 맞는 설치 파일 다운로드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홈페이지 참조하여 설치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설치 마법사 활용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7" y="214527"/>
            <a:ext cx="1168400" cy="116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918347" y="2449901"/>
            <a:ext cx="7307305" cy="2959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2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기본 명령어 모음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: </a:t>
            </a:r>
            <a:r>
              <a:rPr kumimoji="1" lang="ko-KR" altLang="en-US" dirty="0" smtClean="0"/>
              <a:t>저장소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 local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 : </a:t>
            </a:r>
            <a:r>
              <a:rPr kumimoji="1" lang="ko-KR" altLang="en-US" dirty="0" smtClean="0"/>
              <a:t>저장소초기화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add </a:t>
            </a:r>
            <a:r>
              <a:rPr kumimoji="1" lang="ko-KR" altLang="en-US" dirty="0" smtClean="0"/>
              <a:t>파일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폴더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파일 관리 추가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commit –am “comments” :</a:t>
            </a:r>
            <a:r>
              <a:rPr kumimoji="1" lang="ko-KR" altLang="en-US" dirty="0" smtClean="0"/>
              <a:t> 수정 사항 기록 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status :</a:t>
            </a:r>
            <a:r>
              <a:rPr kumimoji="1" lang="ko-KR" altLang="en-US" dirty="0" smtClean="0"/>
              <a:t> 현재 상황 보기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branch </a:t>
            </a:r>
            <a:r>
              <a:rPr kumimoji="1" lang="ko-KR" altLang="en-US" dirty="0" smtClean="0"/>
              <a:t>브랜치명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새로운 개발 흐름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브랜치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만들기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checkout </a:t>
            </a:r>
            <a:r>
              <a:rPr kumimoji="1" lang="ko-KR" altLang="en-US" dirty="0" smtClean="0"/>
              <a:t>브랜치명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브랜치 전환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merge </a:t>
            </a:r>
            <a:r>
              <a:rPr kumimoji="1" lang="ko-KR" altLang="en-US" dirty="0" smtClean="0"/>
              <a:t>브랜치명 </a:t>
            </a:r>
            <a:r>
              <a:rPr kumimoji="1" lang="en-US" altLang="ko-KR" dirty="0" smtClean="0"/>
              <a:t>:</a:t>
            </a:r>
            <a:r>
              <a:rPr kumimoji="1" lang="ko-KR" altLang="en-US" smtClean="0"/>
              <a:t> </a:t>
            </a:r>
            <a:r>
              <a:rPr kumimoji="1" lang="ko-KR" altLang="en-US" dirty="0" smtClean="0"/>
              <a:t>브랜치 합치기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기본 명령어 모음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 공동 작업 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GitHub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 private /public (free) 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Bitbucket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private (free) / public </a:t>
            </a:r>
          </a:p>
          <a:p>
            <a:endParaRPr kumimoji="1" lang="en-US" altLang="ko-KR" dirty="0" smtClean="0"/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remote (</a:t>
            </a: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err="1" smtClean="0"/>
              <a:t>www.github.com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</a:t>
            </a:r>
            <a:r>
              <a:rPr kumimoji="1" lang="en-US" altLang="ko-KR" dirty="0" smtClean="0"/>
              <a:t>epository </a:t>
            </a:r>
            <a:r>
              <a:rPr kumimoji="1" lang="ko-KR" altLang="en-US" dirty="0" smtClean="0"/>
              <a:t>생성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설정 및 </a:t>
            </a:r>
            <a:r>
              <a:rPr kumimoji="1" lang="en-US" altLang="ko-KR" dirty="0" smtClean="0"/>
              <a:t>collaborators (</a:t>
            </a:r>
            <a:r>
              <a:rPr kumimoji="1" lang="ko-KR" altLang="en-US" dirty="0" smtClean="0"/>
              <a:t>각 교수님</a:t>
            </a:r>
            <a:r>
              <a:rPr kumimoji="1" lang="en-US" altLang="ko-KR" dirty="0" smtClean="0"/>
              <a:t>/TA</a:t>
            </a:r>
            <a:r>
              <a:rPr kumimoji="1" lang="ko-KR" altLang="en-US" dirty="0" smtClean="0"/>
              <a:t> 계정 등록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remote add </a:t>
            </a:r>
            <a:r>
              <a:rPr kumimoji="1" lang="ko-KR" altLang="en-US" dirty="0" smtClean="0"/>
              <a:t>별칭</a:t>
            </a:r>
            <a:r>
              <a:rPr kumimoji="1" lang="en-US" altLang="ko-KR" dirty="0" smtClean="0"/>
              <a:t> https://</a:t>
            </a:r>
            <a:r>
              <a:rPr kumimoji="1" lang="ko-KR" altLang="en-US" dirty="0" smtClean="0"/>
              <a:t>저장소 주소</a:t>
            </a:r>
            <a:r>
              <a:rPr kumimoji="1" lang="en-US" altLang="ko-KR" dirty="0" smtClean="0"/>
              <a:t> ,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clone https://</a:t>
            </a:r>
            <a:r>
              <a:rPr kumimoji="1" lang="is-IS" altLang="ko-KR" dirty="0" smtClean="0"/>
              <a:t>…..</a:t>
            </a:r>
            <a:endParaRPr kumimoji="1" lang="en-US" altLang="ko-KR" dirty="0" smtClean="0"/>
          </a:p>
          <a:p>
            <a:pPr lvl="1"/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push </a:t>
            </a:r>
            <a:r>
              <a:rPr kumimoji="1" lang="ko-KR" altLang="en-US" dirty="0" smtClean="0"/>
              <a:t>별칭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GUI : </a:t>
            </a: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Desktop, </a:t>
            </a:r>
            <a:r>
              <a:rPr kumimoji="1" lang="en-US" altLang="ko-KR" dirty="0" err="1" smtClean="0"/>
              <a:t>SourceTree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 smtClean="0"/>
              <a:t>Trello</a:t>
            </a:r>
            <a:r>
              <a:rPr kumimoji="1" lang="en-US" altLang="ko-KR" dirty="0" smtClean="0"/>
              <a:t> (</a:t>
            </a:r>
            <a:r>
              <a:rPr kumimoji="1" lang="ko-KR" altLang="en-US" dirty="0" smtClean="0"/>
              <a:t>회의록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67555"/>
            <a:ext cx="7887928" cy="2177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13" y="3539758"/>
            <a:ext cx="7265773" cy="29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Eclipse </a:t>
            </a:r>
            <a:r>
              <a:rPr kumimoji="1" lang="ko-KR" altLang="en-US" dirty="0" smtClean="0"/>
              <a:t>설정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5206191" cy="4709407"/>
          </a:xfrm>
        </p:spPr>
        <p:txBody>
          <a:bodyPr/>
          <a:lstStyle/>
          <a:p>
            <a:r>
              <a:rPr kumimoji="1" lang="ko-KR" altLang="en-US" dirty="0" smtClean="0"/>
              <a:t> 기본 프로젝트 생성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프로젝트 속성의 </a:t>
            </a:r>
            <a:r>
              <a:rPr kumimoji="1" lang="en-US" altLang="ko-KR" dirty="0" smtClean="0"/>
              <a:t>[team] – [share project]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local repository </a:t>
            </a:r>
            <a:r>
              <a:rPr kumimoji="1" lang="ko-KR" altLang="en-US" dirty="0" smtClean="0"/>
              <a:t>설정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에서 작업한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프로젝트에서 </a:t>
            </a:r>
            <a:r>
              <a:rPr kumimoji="1" lang="en-US" altLang="ko-KR" dirty="0" smtClean="0"/>
              <a:t>[remote]</a:t>
            </a:r>
            <a:r>
              <a:rPr kumimoji="1" lang="ko-KR" altLang="en-US" dirty="0" smtClean="0"/>
              <a:t>를 선택하여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의 주소 설정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</a:t>
            </a:r>
            <a:r>
              <a:rPr kumimoji="1" lang="en-US" altLang="ko-KR" dirty="0" smtClean="0"/>
              <a:t>[team] – [push]</a:t>
            </a:r>
            <a:r>
              <a:rPr kumimoji="1" lang="ko-KR" altLang="en-US" dirty="0" smtClean="0"/>
              <a:t>를 선택 파일 업로드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41" y="1346886"/>
            <a:ext cx="3062024" cy="48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Visual Studio 2013 / 2015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  프로젝트 생성시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설정 가능 </a:t>
            </a:r>
            <a:r>
              <a:rPr kumimoji="1" lang="en-US" altLang="ko-KR" dirty="0" smtClean="0"/>
              <a:t>(2013)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프로그램 설치 </a:t>
            </a: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plugin </a:t>
            </a:r>
            <a:r>
              <a:rPr kumimoji="1" lang="ko-KR" altLang="en-US" dirty="0" smtClean="0"/>
              <a:t>설치 가능 </a:t>
            </a:r>
            <a:r>
              <a:rPr kumimoji="1" lang="en-US" altLang="ko-KR" dirty="0" smtClean="0"/>
              <a:t>(2015)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 새로 </a:t>
            </a:r>
            <a:r>
              <a:rPr kumimoji="1" lang="en-US" altLang="ko-KR" dirty="0" smtClean="0"/>
              <a:t>remote repository </a:t>
            </a:r>
            <a:r>
              <a:rPr kumimoji="1" lang="ko-KR" altLang="en-US" dirty="0" smtClean="0"/>
              <a:t>설정하여 사용 가능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083052"/>
            <a:ext cx="7886701" cy="14800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39" y="5071447"/>
            <a:ext cx="6264591" cy="11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Netopia_v4" id="{0FB7521E-A123-864E-BC25-459823935710}" vid="{D8BFBF5E-3F05-E741-A231-78F526BF48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Template_Netopia_Official</Template>
  <TotalTime>193</TotalTime>
  <Words>379</Words>
  <Application>Microsoft Macintosh PowerPoint</Application>
  <PresentationFormat>화면 슬라이드 쇼(4:3)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BatangChe</vt:lpstr>
      <vt:lpstr>Calibri</vt:lpstr>
      <vt:lpstr>Wingdings</vt:lpstr>
      <vt:lpstr>Office 테마</vt:lpstr>
      <vt:lpstr>프로젝트 관리</vt:lpstr>
      <vt:lpstr>Open Source Software</vt:lpstr>
      <vt:lpstr>버전 관리 (VCS: Version Control System)</vt:lpstr>
      <vt:lpstr>Git</vt:lpstr>
      <vt:lpstr>기본 명령어 모음</vt:lpstr>
      <vt:lpstr>기본 명령어 모음</vt:lpstr>
      <vt:lpstr>Trello (회의록)</vt:lpstr>
      <vt:lpstr>Eclipse 설정</vt:lpstr>
      <vt:lpstr>Visual Studio 2013 / 2015</vt:lpstr>
      <vt:lpstr>제출 자료 및 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교육센터 강의전담교수 지원</dc:title>
  <dc:creator>Keuchul Cho</dc:creator>
  <cp:lastModifiedBy>조규철</cp:lastModifiedBy>
  <cp:revision>20</cp:revision>
  <dcterms:created xsi:type="dcterms:W3CDTF">2015-10-28T21:10:56Z</dcterms:created>
  <dcterms:modified xsi:type="dcterms:W3CDTF">2016-03-02T00:25:04Z</dcterms:modified>
</cp:coreProperties>
</file>