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5396"/>
  </p:normalViewPr>
  <p:slideViewPr>
    <p:cSldViewPr snapToGrid="0" snapToObjects="1">
      <p:cViewPr varScale="1">
        <p:scale>
          <a:sx n="142" d="100"/>
          <a:sy n="142" d="100"/>
        </p:scale>
        <p:origin x="2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2016. 3. 9.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2016. 3. 9.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267699" y="6507780"/>
            <a:ext cx="18796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IT</a:t>
            </a:r>
            <a:r>
              <a:rPr lang="ko-KR" alt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대학 컴퓨터학부</a:t>
            </a:r>
            <a:endParaRPr lang="en-US" sz="1600" b="1" dirty="0">
              <a:ln w="0"/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2367653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고석주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이호경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조규철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 smtClean="0"/>
              <a:t>GitHub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생성한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 </a:t>
            </a:r>
            <a:r>
              <a:rPr kumimoji="1" lang="en-US" altLang="ko-KR" dirty="0"/>
              <a:t>C</a:t>
            </a:r>
            <a:r>
              <a:rPr kumimoji="1" lang="en-US" altLang="ko-KR" dirty="0" smtClean="0"/>
              <a:t>ollaborator</a:t>
            </a:r>
            <a:r>
              <a:rPr kumimoji="1" lang="ko-KR" altLang="en-US" dirty="0" smtClean="0"/>
              <a:t>를 추가</a:t>
            </a:r>
            <a:endParaRPr kumimoji="1" lang="en-US" altLang="ko-KR" dirty="0" smtClean="0"/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이호경 교수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hokyounglee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조규철 교수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IT-Keuchul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최상일 조교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이성희 조교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Heebam</a:t>
            </a:r>
            <a:endParaRPr kumimoji="1" lang="en-US" altLang="ko-KR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endParaRPr kumimoji="1" lang="en-US" altLang="ko-KR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b="1" dirty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생성한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Trello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user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추가 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이호경 교수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조규철 교수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IT-Keuchul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최상일 조교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이성희 조교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Lee Sung-</a:t>
            </a:r>
            <a:r>
              <a:rPr kumimoji="1" lang="en-US" altLang="ko-KR" b="1" dirty="0" err="1" smtClean="0">
                <a:effectLst/>
                <a:latin typeface="BatangChe" charset="0"/>
                <a:ea typeface="BatangChe" charset="0"/>
                <a:cs typeface="BatangChe" charset="0"/>
              </a:rPr>
              <a:t>hee</a:t>
            </a:r>
            <a:endParaRPr kumimoji="1" lang="ko-KR" altLang="en-US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70000"/>
              </a:lnSpc>
            </a:pPr>
            <a:endParaRPr kumimoji="1" lang="ko-KR" altLang="en-US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atangChe" charset="0"/>
              <a:ea typeface="BatangChe" charset="0"/>
              <a:cs typeface="BatangChe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798659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프로젝트 관리를 위한 정보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  <p:sp>
        <p:nvSpPr>
          <p:cNvPr id="60" name="내용 개체 틀 5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 업로드 자료 및 자료 공유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IT-Keuchul/</a:t>
            </a:r>
            <a:r>
              <a:rPr kumimoji="1" lang="en-US" altLang="ko-KR" dirty="0" err="1" smtClean="0"/>
              <a:t>Soft_Project</a:t>
            </a:r>
            <a:r>
              <a:rPr kumimoji="1" lang="en-US" altLang="ko-KR" smtClean="0"/>
              <a:t>/</a:t>
            </a:r>
            <a:r>
              <a:rPr kumimoji="1" lang="en-US" altLang="ko-KR" smtClean="0"/>
              <a:t>Team_01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강의 관련 자료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각 조장 등록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조별 발표 자료 업로드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조별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에도 업로드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조별 인원 잠시 조율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조별 발표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Template_Netopia_Official</Template>
  <TotalTime>206</TotalTime>
  <Words>87</Words>
  <Application>Microsoft Macintosh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BatangChe</vt:lpstr>
      <vt:lpstr>Calibri</vt:lpstr>
      <vt:lpstr>Wingdings</vt:lpstr>
      <vt:lpstr>Arial</vt:lpstr>
      <vt:lpstr>Office 테마</vt:lpstr>
      <vt:lpstr>프로젝트</vt:lpstr>
      <vt:lpstr>GitHub</vt:lpstr>
      <vt:lpstr>프로젝트 관리를 위한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교육센터 강의전담교수 지원</dc:title>
  <dc:creator>Keuchul Cho</dc:creator>
  <cp:lastModifiedBy>조규철</cp:lastModifiedBy>
  <cp:revision>22</cp:revision>
  <dcterms:created xsi:type="dcterms:W3CDTF">2015-10-28T21:10:56Z</dcterms:created>
  <dcterms:modified xsi:type="dcterms:W3CDTF">2016-03-09T02:14:38Z</dcterms:modified>
</cp:coreProperties>
</file>