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7" r:id="rId7"/>
    <p:sldId id="265" r:id="rId8"/>
    <p:sldId id="266" r:id="rId9"/>
    <p:sldId id="260" r:id="rId10"/>
    <p:sldId id="263" r:id="rId11"/>
    <p:sldId id="264" r:id="rId12"/>
    <p:sldId id="261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2BCBC"/>
    <a:srgbClr val="FF6600"/>
    <a:srgbClr val="3B7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390775" y="1271587"/>
            <a:ext cx="7600950" cy="4376738"/>
          </a:xfrm>
          <a:prstGeom prst="roundRect">
            <a:avLst>
              <a:gd name="adj" fmla="val 3437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889036" y="281653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5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</a:t>
            </a:r>
            <a:r>
              <a:rPr lang="ko-KR" altLang="en-US" sz="5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</a:t>
            </a:r>
            <a: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 rot="20786242">
            <a:off x="2064286" y="1443068"/>
            <a:ext cx="2648860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편리한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18505" y="4956048"/>
            <a:ext cx="3300983" cy="51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슬립리스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948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스프링 프레임 워크를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웹서버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구축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47" y="1575643"/>
            <a:ext cx="4266503" cy="52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799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네이버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경북대 지도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76" y="1381125"/>
            <a:ext cx="8603897" cy="52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76" y="568332"/>
            <a:ext cx="185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45473" y="1025095"/>
            <a:ext cx="7596553" cy="634314"/>
            <a:chOff x="714858" y="1641670"/>
            <a:chExt cx="7596553" cy="634314"/>
          </a:xfrm>
          <a:solidFill>
            <a:srgbClr val="404040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714858" y="164167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08641" y="1727994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 구현 및 세부기능 구현 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45472" y="2456562"/>
            <a:ext cx="7596553" cy="634314"/>
            <a:chOff x="714858" y="2444860"/>
            <a:chExt cx="7596553" cy="634314"/>
          </a:xfrm>
          <a:solidFill>
            <a:srgbClr val="404040"/>
          </a:solidFill>
        </p:grpSpPr>
        <p:sp>
          <p:nvSpPr>
            <p:cNvPr id="11" name="모서리가 둥근 직사각형 10"/>
            <p:cNvSpPr/>
            <p:nvPr/>
          </p:nvSpPr>
          <p:spPr>
            <a:xfrm>
              <a:off x="714858" y="244486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761750" y="2539196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웹 어플리케이션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구현 마무리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5470" y="3889258"/>
            <a:ext cx="7596553" cy="634314"/>
            <a:chOff x="3345471" y="3888029"/>
            <a:chExt cx="7596553" cy="63431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45471" y="3888029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2363" y="3982365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안드로이드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어플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제작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45471" y="5319496"/>
            <a:ext cx="7596553" cy="634314"/>
            <a:chOff x="3345471" y="4584127"/>
            <a:chExt cx="7596553" cy="63431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345471" y="4584127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92363" y="4678463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테스트 및 버그 수정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927136" y="272128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r>
              <a:rPr lang="en-US" altLang="ko-KR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9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2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83" y="637245"/>
            <a:ext cx="31390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613" y="549597"/>
            <a:ext cx="123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7595" y="650181"/>
            <a:ext cx="30588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195" y="3904656"/>
            <a:ext cx="3182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1875" y="3932088"/>
            <a:ext cx="3199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36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" y="583720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감소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646" y="3558918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6714" y="3820528"/>
            <a:ext cx="102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3782" y="3558917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변경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9463" y="3558917"/>
            <a:ext cx="491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키넥트</a:t>
            </a:r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이용한 </a:t>
            </a:r>
            <a:endParaRPr lang="en-US" altLang="ko-KR" sz="3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디지털 미디어아트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3347" y="3820527"/>
            <a:ext cx="1183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3782" y="3620471"/>
            <a:ext cx="441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생활 </a:t>
            </a:r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 웹 어플리케이션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19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11" grpId="0"/>
      <p:bldP spid="11" grpId="1"/>
      <p:bldP spid="12" grpId="0"/>
      <p:bldP spid="12" grpId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0933" y="385124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이유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83" y="1749611"/>
            <a:ext cx="2004515" cy="200451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83" y="4173140"/>
            <a:ext cx="1409417" cy="14094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4" y="4180205"/>
            <a:ext cx="1467795" cy="1467795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8032115" y="1383665"/>
            <a:ext cx="2564765" cy="485775"/>
            <a:chOff x="8296275" y="1190625"/>
            <a:chExt cx="2564765" cy="485775"/>
          </a:xfrm>
        </p:grpSpPr>
        <p:cxnSp>
          <p:nvCxnSpPr>
            <p:cNvPr id="44" name="직선 연결선 43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782050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308388" y="860444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일정 변경 알림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 flipH="1" flipV="1">
            <a:off x="2082800" y="5707117"/>
            <a:ext cx="2621231" cy="474283"/>
            <a:chOff x="8307767" y="1190625"/>
            <a:chExt cx="2621231" cy="474283"/>
          </a:xfrm>
        </p:grpSpPr>
        <p:cxnSp>
          <p:nvCxnSpPr>
            <p:cNvPr id="57" name="직선 연결선 56"/>
            <p:cNvCxnSpPr/>
            <p:nvPr/>
          </p:nvCxnSpPr>
          <p:spPr>
            <a:xfrm flipV="1">
              <a:off x="8307767" y="1190625"/>
              <a:ext cx="474283" cy="47428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8782048" y="1190625"/>
              <a:ext cx="214695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97665" y="5617540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일정 관리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flipV="1">
            <a:off x="9545955" y="5711109"/>
            <a:ext cx="2564765" cy="485775"/>
            <a:chOff x="8296275" y="1190625"/>
            <a:chExt cx="2564765" cy="485775"/>
          </a:xfrm>
        </p:grpSpPr>
        <p:cxnSp>
          <p:nvCxnSpPr>
            <p:cNvPr id="68" name="직선 연결선 67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782050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9814970" y="5648020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공지사항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783594" y="2930376"/>
            <a:ext cx="815177" cy="102278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762189" y="2938320"/>
            <a:ext cx="812523" cy="101945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278880" y="5085996"/>
            <a:ext cx="1723266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0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13" y="1023066"/>
            <a:ext cx="3816187" cy="3816187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1772956" y="477741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</a:t>
            </a:r>
            <a:r>
              <a:rPr lang="ko-KR" altLang="en-US" sz="4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</a:t>
            </a:r>
            <a: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9839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95468" y="2200274"/>
            <a:ext cx="2912978" cy="3224439"/>
            <a:chOff x="3695468" y="2200274"/>
            <a:chExt cx="2912978" cy="32244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715" y="2200274"/>
              <a:ext cx="2040485" cy="204048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695468" y="4778382"/>
              <a:ext cx="291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90658" y="2200274"/>
            <a:ext cx="3005951" cy="3224438"/>
            <a:chOff x="7690658" y="2200274"/>
            <a:chExt cx="3005951" cy="32244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340" y="2200274"/>
              <a:ext cx="2040485" cy="204048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90658" y="4778381"/>
              <a:ext cx="3005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</a:t>
              </a:r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계정 사용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38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84538" y="2657399"/>
            <a:ext cx="2382383" cy="2681589"/>
            <a:chOff x="8184538" y="2657399"/>
            <a:chExt cx="2382383" cy="26815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713" y="2657399"/>
              <a:ext cx="1745473" cy="17454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184538" y="4692657"/>
              <a:ext cx="2382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스케쥴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알림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88905" y="2407574"/>
            <a:ext cx="2414444" cy="2931414"/>
            <a:chOff x="4088905" y="2407574"/>
            <a:chExt cx="2414444" cy="2931414"/>
          </a:xfrm>
        </p:grpSpPr>
        <p:sp>
          <p:nvSpPr>
            <p:cNvPr id="12" name="TextBox 11"/>
            <p:cNvSpPr txBox="1"/>
            <p:nvPr/>
          </p:nvSpPr>
          <p:spPr>
            <a:xfrm>
              <a:off x="4088905" y="4692657"/>
              <a:ext cx="2414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스케쥴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확인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298" y="2407574"/>
              <a:ext cx="1905081" cy="190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5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78862" y="2367909"/>
            <a:ext cx="2236237" cy="2971079"/>
            <a:chOff x="4278862" y="2367909"/>
            <a:chExt cx="2236237" cy="29710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18" y="2367909"/>
              <a:ext cx="2122181" cy="21221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78862" y="4692657"/>
              <a:ext cx="2034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개인 생활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26159" y="2367909"/>
            <a:ext cx="2028825" cy="2971079"/>
            <a:chOff x="8226159" y="2367909"/>
            <a:chExt cx="2028825" cy="29710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159" y="2367909"/>
              <a:ext cx="2028825" cy="20288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232121" y="4692657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 일정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36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70933" y="385124"/>
            <a:ext cx="843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부트스트랩을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반응형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웹 구현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6" y="305731"/>
            <a:ext cx="9362292" cy="62465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49739"/>
            <a:ext cx="8020344" cy="36919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5" y="1295514"/>
            <a:ext cx="331187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</Words>
  <Application>Microsoft Office PowerPoint</Application>
  <PresentationFormat>와이드스크린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a옛날목욕탕L</vt:lpstr>
      <vt:lpstr>맑은 고딕</vt:lpstr>
      <vt:lpstr>Arial</vt:lpstr>
      <vt:lpstr>Office 테마</vt:lpstr>
      <vt:lpstr>학교 생활 스케쥴 관리 웹 어플리케이션</vt:lpstr>
      <vt:lpstr>PowerPoint 프레젠테이션</vt:lpstr>
      <vt:lpstr>PowerPoint 프레젠테이션</vt:lpstr>
      <vt:lpstr>PowerPoint 프레젠테이션</vt:lpstr>
      <vt:lpstr>학교 생활 스케쥴 관리 웹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SangWook.Seo</cp:lastModifiedBy>
  <cp:revision>26</cp:revision>
  <dcterms:created xsi:type="dcterms:W3CDTF">2015-04-04T02:27:52Z</dcterms:created>
  <dcterms:modified xsi:type="dcterms:W3CDTF">2016-04-24T16:51:12Z</dcterms:modified>
</cp:coreProperties>
</file>