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5"/>
  </p:notesMasterIdLst>
  <p:sldIdLst>
    <p:sldId id="256" r:id="rId2"/>
    <p:sldId id="257" r:id="rId3"/>
    <p:sldId id="261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82"/>
    <p:restoredTop sz="95396"/>
  </p:normalViewPr>
  <p:slideViewPr>
    <p:cSldViewPr snapToGrid="0" snapToObjects="1">
      <p:cViewPr varScale="1">
        <p:scale>
          <a:sx n="142" d="100"/>
          <a:sy n="142" d="100"/>
        </p:scale>
        <p:origin x="20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98461A-D595-BB45-BBC3-CF8346EB5BC2}" type="datetimeFigureOut">
              <a:rPr lang="en-US" smtClean="0"/>
              <a:t>3/9/16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04DF80-1240-F74E-B9D8-D06D0D784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294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94228" y="1937809"/>
            <a:ext cx="6858000" cy="1006476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998361" y="2929536"/>
            <a:ext cx="4061178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DE3B-0E77-F845-8415-56FEC04DBA71}" type="datetime1">
              <a:rPr lang="ko-KR" altLang="en-US" smtClean="0"/>
              <a:t>2016. 3. 9.</a:t>
            </a:fld>
            <a:endParaRPr lang="en-US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994229" y="2427250"/>
            <a:ext cx="7155542" cy="2003501"/>
            <a:chOff x="994229" y="2635406"/>
            <a:chExt cx="7155542" cy="2003501"/>
          </a:xfrm>
        </p:grpSpPr>
        <p:cxnSp>
          <p:nvCxnSpPr>
            <p:cNvPr id="13" name="직선 연결선 8"/>
            <p:cNvCxnSpPr/>
            <p:nvPr/>
          </p:nvCxnSpPr>
          <p:spPr>
            <a:xfrm>
              <a:off x="994229" y="2635406"/>
              <a:ext cx="0" cy="2003501"/>
            </a:xfrm>
            <a:prstGeom prst="line">
              <a:avLst/>
            </a:prstGeom>
            <a:ln w="25400">
              <a:solidFill>
                <a:srgbClr val="3F3F3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9"/>
            <p:cNvCxnSpPr/>
            <p:nvPr/>
          </p:nvCxnSpPr>
          <p:spPr>
            <a:xfrm>
              <a:off x="8149771" y="2635406"/>
              <a:ext cx="0" cy="2003501"/>
            </a:xfrm>
            <a:prstGeom prst="line">
              <a:avLst/>
            </a:prstGeom>
            <a:ln w="25400">
              <a:solidFill>
                <a:srgbClr val="3F3F3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5303131" y="4059276"/>
            <a:ext cx="2754313" cy="371475"/>
          </a:xfrm>
        </p:spPr>
        <p:txBody>
          <a:bodyPr>
            <a:normAutofit/>
          </a:bodyPr>
          <a:lstStyle>
            <a:lvl1pPr marL="0" indent="0" algn="r">
              <a:buFontTx/>
              <a:buNone/>
              <a:defRPr sz="1800" b="1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5246686" y="3796443"/>
            <a:ext cx="2754313" cy="262833"/>
          </a:xfrm>
        </p:spPr>
        <p:txBody>
          <a:bodyPr>
            <a:normAutofit/>
          </a:bodyPr>
          <a:lstStyle>
            <a:lvl1pPr marL="0" indent="0" algn="r">
              <a:buFontTx/>
              <a:buNone/>
              <a:defRPr sz="1600" b="1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 lvl="0"/>
            <a:r>
              <a:rPr lang="ko-KR" altLang="en-US" dirty="0" smtClean="0"/>
              <a:t>마스터 텍스트 스타일을 편집하려면 클릭</a:t>
            </a:r>
          </a:p>
        </p:txBody>
      </p:sp>
      <p:sp>
        <p:nvSpPr>
          <p:cNvPr id="11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5125504" y="6469679"/>
            <a:ext cx="209529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4717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89365-AC61-B347-A1C2-6879C35FBB92}" type="datetime1">
              <a:rPr lang="ko-KR" altLang="en-US" smtClean="0"/>
              <a:t>2016. 3. 9.</a:t>
            </a:fld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F23B5-A84C-924E-BF6D-694DBD728CD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628649" y="534662"/>
            <a:ext cx="7886700" cy="528131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cxnSp>
        <p:nvCxnSpPr>
          <p:cNvPr id="11" name="직선 연결선 25"/>
          <p:cNvCxnSpPr/>
          <p:nvPr userDrawn="1"/>
        </p:nvCxnSpPr>
        <p:spPr>
          <a:xfrm>
            <a:off x="639382" y="1072646"/>
            <a:ext cx="7875967" cy="0"/>
          </a:xfrm>
          <a:prstGeom prst="line">
            <a:avLst/>
          </a:prstGeom>
          <a:ln w="50800">
            <a:gradFill>
              <a:gsLst>
                <a:gs pos="0">
                  <a:schemeClr val="tx1"/>
                </a:gs>
                <a:gs pos="100000">
                  <a:schemeClr val="bg1">
                    <a:lumMod val="85000"/>
                  </a:schemeClr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25"/>
          <p:cNvCxnSpPr/>
          <p:nvPr userDrawn="1"/>
        </p:nvCxnSpPr>
        <p:spPr>
          <a:xfrm>
            <a:off x="254870" y="6475087"/>
            <a:ext cx="8640000" cy="0"/>
          </a:xfrm>
          <a:prstGeom prst="line">
            <a:avLst/>
          </a:prstGeom>
          <a:ln w="28575">
            <a:gradFill>
              <a:gsLst>
                <a:gs pos="0">
                  <a:schemeClr val="bg1">
                    <a:lumMod val="75000"/>
                  </a:schemeClr>
                </a:gs>
                <a:gs pos="50000">
                  <a:schemeClr val="tx1"/>
                </a:gs>
                <a:gs pos="100000">
                  <a:schemeClr val="bg1">
                    <a:lumMod val="7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0" scaled="0"/>
            </a:gra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5125504" y="6471103"/>
            <a:ext cx="209529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394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EE1A0-0068-E143-8FEB-126F63988D90}" type="datetime1">
              <a:rPr lang="ko-KR" altLang="en-US" smtClean="0"/>
              <a:t>2016. 3. 9.</a:t>
            </a:fld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F23B5-A84C-924E-BF6D-694DBD728CD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직선 연결선 25"/>
          <p:cNvCxnSpPr/>
          <p:nvPr userDrawn="1"/>
        </p:nvCxnSpPr>
        <p:spPr>
          <a:xfrm>
            <a:off x="254870" y="6475087"/>
            <a:ext cx="8640000" cy="0"/>
          </a:xfrm>
          <a:prstGeom prst="line">
            <a:avLst/>
          </a:prstGeom>
          <a:ln w="28575">
            <a:gradFill>
              <a:gsLst>
                <a:gs pos="0">
                  <a:schemeClr val="bg1">
                    <a:lumMod val="75000"/>
                  </a:schemeClr>
                </a:gs>
                <a:gs pos="50000">
                  <a:schemeClr val="tx1"/>
                </a:gs>
                <a:gs pos="100000">
                  <a:schemeClr val="bg1">
                    <a:lumMod val="7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0" scaled="0"/>
            </a:gra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5125504" y="6471103"/>
            <a:ext cx="209529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936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49" y="534662"/>
            <a:ext cx="7004051" cy="528131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467556"/>
            <a:ext cx="7886700" cy="470940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44583-E9F2-6A41-81F3-C2123C6D8B95}" type="datetime1">
              <a:rPr lang="ko-KR" altLang="en-US" smtClean="0"/>
              <a:t>2016. 3. 9.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5125504" y="6471103"/>
            <a:ext cx="209529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F23B5-A84C-924E-BF6D-694DBD728CD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직선 연결선 25"/>
          <p:cNvCxnSpPr/>
          <p:nvPr userDrawn="1"/>
        </p:nvCxnSpPr>
        <p:spPr>
          <a:xfrm>
            <a:off x="639382" y="1072646"/>
            <a:ext cx="7875967" cy="0"/>
          </a:xfrm>
          <a:prstGeom prst="line">
            <a:avLst/>
          </a:prstGeom>
          <a:ln w="50800">
            <a:gradFill>
              <a:gsLst>
                <a:gs pos="0">
                  <a:schemeClr val="tx1"/>
                </a:gs>
                <a:gs pos="100000">
                  <a:schemeClr val="bg1">
                    <a:lumMod val="85000"/>
                  </a:schemeClr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25"/>
          <p:cNvCxnSpPr/>
          <p:nvPr userDrawn="1"/>
        </p:nvCxnSpPr>
        <p:spPr>
          <a:xfrm>
            <a:off x="254870" y="6475087"/>
            <a:ext cx="8640000" cy="0"/>
          </a:xfrm>
          <a:prstGeom prst="line">
            <a:avLst/>
          </a:prstGeom>
          <a:ln w="28575">
            <a:gradFill>
              <a:gsLst>
                <a:gs pos="0">
                  <a:schemeClr val="bg1">
                    <a:lumMod val="75000"/>
                  </a:schemeClr>
                </a:gs>
                <a:gs pos="50000">
                  <a:schemeClr val="tx1"/>
                </a:gs>
                <a:gs pos="100000">
                  <a:schemeClr val="bg1">
                    <a:lumMod val="7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0" scaled="0"/>
            </a:gra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82930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825625"/>
            <a:ext cx="4304594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F4FBB-DFA7-3D44-A929-734091DD5A9E}" type="datetime1">
              <a:rPr lang="ko-KR" altLang="en-US" smtClean="0"/>
              <a:t>2016. 3. 9.</a:t>
            </a:fld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F23B5-A84C-924E-BF6D-694DBD728CD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5915379" y="89958"/>
            <a:ext cx="3115910" cy="384175"/>
          </a:xfrm>
        </p:spPr>
        <p:txBody>
          <a:bodyPr>
            <a:normAutofit/>
          </a:bodyPr>
          <a:lstStyle>
            <a:lvl1pPr marL="0" indent="0" algn="r">
              <a:buFontTx/>
              <a:buNone/>
              <a:defRPr sz="1800" b="1" i="0"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lvl="0"/>
            <a:r>
              <a:rPr lang="ko-KR" altLang="en-US" dirty="0" smtClean="0"/>
              <a:t>입력</a:t>
            </a:r>
            <a:endParaRPr lang="en-US" dirty="0"/>
          </a:p>
        </p:txBody>
      </p:sp>
      <p:sp>
        <p:nvSpPr>
          <p:cNvPr id="15" name="제목 1"/>
          <p:cNvSpPr>
            <a:spLocks noGrp="1"/>
          </p:cNvSpPr>
          <p:nvPr>
            <p:ph type="title"/>
          </p:nvPr>
        </p:nvSpPr>
        <p:spPr>
          <a:xfrm>
            <a:off x="628649" y="534662"/>
            <a:ext cx="7886700" cy="528131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cxnSp>
        <p:nvCxnSpPr>
          <p:cNvPr id="16" name="직선 연결선 25"/>
          <p:cNvCxnSpPr/>
          <p:nvPr userDrawn="1"/>
        </p:nvCxnSpPr>
        <p:spPr>
          <a:xfrm>
            <a:off x="639382" y="1072646"/>
            <a:ext cx="7875967" cy="0"/>
          </a:xfrm>
          <a:prstGeom prst="line">
            <a:avLst/>
          </a:prstGeom>
          <a:ln w="50800">
            <a:gradFill>
              <a:gsLst>
                <a:gs pos="0">
                  <a:schemeClr val="tx1"/>
                </a:gs>
                <a:gs pos="100000">
                  <a:schemeClr val="bg1">
                    <a:lumMod val="85000"/>
                  </a:schemeClr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25"/>
          <p:cNvCxnSpPr/>
          <p:nvPr userDrawn="1"/>
        </p:nvCxnSpPr>
        <p:spPr>
          <a:xfrm>
            <a:off x="254870" y="6475087"/>
            <a:ext cx="8640000" cy="0"/>
          </a:xfrm>
          <a:prstGeom prst="line">
            <a:avLst/>
          </a:prstGeom>
          <a:ln w="28575">
            <a:gradFill>
              <a:gsLst>
                <a:gs pos="0">
                  <a:schemeClr val="bg1">
                    <a:lumMod val="75000"/>
                  </a:schemeClr>
                </a:gs>
                <a:gs pos="50000">
                  <a:schemeClr val="tx1"/>
                </a:gs>
                <a:gs pos="100000">
                  <a:schemeClr val="bg1">
                    <a:lumMod val="7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0" scaled="0"/>
            </a:gra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5125504" y="6471103"/>
            <a:ext cx="209529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134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8A65E-52AE-A943-8117-C0AC1803E001}" type="datetime1">
              <a:rPr lang="ko-KR" altLang="en-US" smtClean="0"/>
              <a:t>2016. 3. 9.</a:t>
            </a:fld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F23B5-A84C-924E-BF6D-694DBD728CD3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제목 1"/>
          <p:cNvSpPr>
            <a:spLocks noGrp="1"/>
          </p:cNvSpPr>
          <p:nvPr>
            <p:ph type="title"/>
          </p:nvPr>
        </p:nvSpPr>
        <p:spPr>
          <a:xfrm>
            <a:off x="628649" y="534662"/>
            <a:ext cx="7886700" cy="528131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cxnSp>
        <p:nvCxnSpPr>
          <p:cNvPr id="14" name="직선 연결선 25"/>
          <p:cNvCxnSpPr/>
          <p:nvPr userDrawn="1"/>
        </p:nvCxnSpPr>
        <p:spPr>
          <a:xfrm>
            <a:off x="639382" y="1072646"/>
            <a:ext cx="7875967" cy="0"/>
          </a:xfrm>
          <a:prstGeom prst="line">
            <a:avLst/>
          </a:prstGeom>
          <a:ln w="50800">
            <a:gradFill>
              <a:gsLst>
                <a:gs pos="0">
                  <a:schemeClr val="tx1"/>
                </a:gs>
                <a:gs pos="100000">
                  <a:schemeClr val="bg1">
                    <a:lumMod val="85000"/>
                  </a:schemeClr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25"/>
          <p:cNvCxnSpPr/>
          <p:nvPr userDrawn="1"/>
        </p:nvCxnSpPr>
        <p:spPr>
          <a:xfrm>
            <a:off x="254870" y="6475087"/>
            <a:ext cx="8640000" cy="0"/>
          </a:xfrm>
          <a:prstGeom prst="line">
            <a:avLst/>
          </a:prstGeom>
          <a:ln w="28575">
            <a:gradFill>
              <a:gsLst>
                <a:gs pos="0">
                  <a:schemeClr val="bg1">
                    <a:lumMod val="75000"/>
                  </a:schemeClr>
                </a:gs>
                <a:gs pos="50000">
                  <a:schemeClr val="tx1"/>
                </a:gs>
                <a:gs pos="100000">
                  <a:schemeClr val="bg1">
                    <a:lumMod val="7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0" scaled="0"/>
            </a:gra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5125504" y="6471103"/>
            <a:ext cx="209529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6467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A5F7E-81FF-EE42-B429-E5CE4B4AB4FB}" type="datetime1">
              <a:rPr lang="ko-KR" altLang="en-US" smtClean="0"/>
              <a:t>2016. 3. 9.</a:t>
            </a:fld>
            <a:endParaRPr 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F23B5-A84C-924E-BF6D-694DBD728CD3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제목 1"/>
          <p:cNvSpPr>
            <a:spLocks noGrp="1"/>
          </p:cNvSpPr>
          <p:nvPr>
            <p:ph type="title"/>
          </p:nvPr>
        </p:nvSpPr>
        <p:spPr>
          <a:xfrm>
            <a:off x="628649" y="534662"/>
            <a:ext cx="7886700" cy="528131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cxnSp>
        <p:nvCxnSpPr>
          <p:cNvPr id="16" name="직선 연결선 25"/>
          <p:cNvCxnSpPr/>
          <p:nvPr userDrawn="1"/>
        </p:nvCxnSpPr>
        <p:spPr>
          <a:xfrm>
            <a:off x="639382" y="1072646"/>
            <a:ext cx="7875967" cy="0"/>
          </a:xfrm>
          <a:prstGeom prst="line">
            <a:avLst/>
          </a:prstGeom>
          <a:ln w="50800">
            <a:gradFill>
              <a:gsLst>
                <a:gs pos="0">
                  <a:schemeClr val="tx1"/>
                </a:gs>
                <a:gs pos="100000">
                  <a:schemeClr val="bg1">
                    <a:lumMod val="85000"/>
                  </a:schemeClr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25"/>
          <p:cNvCxnSpPr/>
          <p:nvPr userDrawn="1"/>
        </p:nvCxnSpPr>
        <p:spPr>
          <a:xfrm>
            <a:off x="254870" y="6475087"/>
            <a:ext cx="8640000" cy="0"/>
          </a:xfrm>
          <a:prstGeom prst="line">
            <a:avLst/>
          </a:prstGeom>
          <a:ln w="28575">
            <a:gradFill>
              <a:gsLst>
                <a:gs pos="0">
                  <a:schemeClr val="bg1">
                    <a:lumMod val="75000"/>
                  </a:schemeClr>
                </a:gs>
                <a:gs pos="50000">
                  <a:schemeClr val="tx1"/>
                </a:gs>
                <a:gs pos="100000">
                  <a:schemeClr val="bg1">
                    <a:lumMod val="7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0" scaled="0"/>
            </a:gra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5125504" y="6471103"/>
            <a:ext cx="209529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184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1B9A0-7AA5-3946-BD1F-2994A436DB25}" type="datetime1">
              <a:rPr lang="ko-KR" altLang="en-US" smtClean="0"/>
              <a:t>2016. 3. 9.</a:t>
            </a:fld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F23B5-A84C-924E-BF6D-694DBD728CD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628649" y="534662"/>
            <a:ext cx="7886700" cy="528131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cxnSp>
        <p:nvCxnSpPr>
          <p:cNvPr id="10" name="직선 연결선 25"/>
          <p:cNvCxnSpPr/>
          <p:nvPr userDrawn="1"/>
        </p:nvCxnSpPr>
        <p:spPr>
          <a:xfrm>
            <a:off x="639382" y="1072646"/>
            <a:ext cx="7875967" cy="0"/>
          </a:xfrm>
          <a:prstGeom prst="line">
            <a:avLst/>
          </a:prstGeom>
          <a:ln w="50800">
            <a:gradFill>
              <a:gsLst>
                <a:gs pos="0">
                  <a:schemeClr val="tx1"/>
                </a:gs>
                <a:gs pos="100000">
                  <a:schemeClr val="bg1">
                    <a:lumMod val="85000"/>
                  </a:schemeClr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25"/>
          <p:cNvCxnSpPr/>
          <p:nvPr userDrawn="1"/>
        </p:nvCxnSpPr>
        <p:spPr>
          <a:xfrm>
            <a:off x="254870" y="6475087"/>
            <a:ext cx="8640000" cy="0"/>
          </a:xfrm>
          <a:prstGeom prst="line">
            <a:avLst/>
          </a:prstGeom>
          <a:ln w="28575">
            <a:gradFill>
              <a:gsLst>
                <a:gs pos="0">
                  <a:schemeClr val="bg1">
                    <a:lumMod val="75000"/>
                  </a:schemeClr>
                </a:gs>
                <a:gs pos="50000">
                  <a:schemeClr val="tx1"/>
                </a:gs>
                <a:gs pos="100000">
                  <a:schemeClr val="bg1">
                    <a:lumMod val="7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0" scaled="0"/>
            </a:gra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5125504" y="6471103"/>
            <a:ext cx="209529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516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2C6D3-A27F-E84C-B0A5-9EF2DB0EE002}" type="datetime1">
              <a:rPr lang="ko-KR" altLang="en-US" smtClean="0"/>
              <a:t>2016. 3. 9.</a:t>
            </a:fld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F23B5-A84C-924E-BF6D-694DBD728CD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628649" y="534662"/>
            <a:ext cx="7886700" cy="528131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cxnSp>
        <p:nvCxnSpPr>
          <p:cNvPr id="9" name="직선 연결선 25"/>
          <p:cNvCxnSpPr/>
          <p:nvPr userDrawn="1"/>
        </p:nvCxnSpPr>
        <p:spPr>
          <a:xfrm>
            <a:off x="639382" y="1072646"/>
            <a:ext cx="7875967" cy="0"/>
          </a:xfrm>
          <a:prstGeom prst="line">
            <a:avLst/>
          </a:prstGeom>
          <a:ln w="50800">
            <a:gradFill>
              <a:gsLst>
                <a:gs pos="0">
                  <a:schemeClr val="tx1"/>
                </a:gs>
                <a:gs pos="100000">
                  <a:schemeClr val="bg1">
                    <a:lumMod val="85000"/>
                  </a:schemeClr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25"/>
          <p:cNvCxnSpPr/>
          <p:nvPr userDrawn="1"/>
        </p:nvCxnSpPr>
        <p:spPr>
          <a:xfrm>
            <a:off x="254870" y="6475087"/>
            <a:ext cx="8640000" cy="0"/>
          </a:xfrm>
          <a:prstGeom prst="line">
            <a:avLst/>
          </a:prstGeom>
          <a:ln w="28575">
            <a:gradFill>
              <a:gsLst>
                <a:gs pos="0">
                  <a:schemeClr val="bg1">
                    <a:lumMod val="75000"/>
                  </a:schemeClr>
                </a:gs>
                <a:gs pos="50000">
                  <a:schemeClr val="tx1"/>
                </a:gs>
                <a:gs pos="100000">
                  <a:schemeClr val="bg1">
                    <a:lumMod val="7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0" scaled="0"/>
            </a:gra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5125504" y="6471103"/>
            <a:ext cx="209529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552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B9A15-580C-0A42-8B30-674ABFFF085D}" type="datetime1">
              <a:rPr lang="ko-KR" altLang="en-US" smtClean="0"/>
              <a:t>2016. 3. 9.</a:t>
            </a:fld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F23B5-A84C-924E-BF6D-694DBD728CD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직선 연결선 25"/>
          <p:cNvCxnSpPr/>
          <p:nvPr userDrawn="1"/>
        </p:nvCxnSpPr>
        <p:spPr>
          <a:xfrm>
            <a:off x="254870" y="6475087"/>
            <a:ext cx="8640000" cy="0"/>
          </a:xfrm>
          <a:prstGeom prst="line">
            <a:avLst/>
          </a:prstGeom>
          <a:ln w="28575">
            <a:gradFill>
              <a:gsLst>
                <a:gs pos="0">
                  <a:schemeClr val="bg1">
                    <a:lumMod val="75000"/>
                  </a:schemeClr>
                </a:gs>
                <a:gs pos="50000">
                  <a:schemeClr val="tx1"/>
                </a:gs>
                <a:gs pos="100000">
                  <a:schemeClr val="bg1">
                    <a:lumMod val="7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0" scaled="0"/>
            </a:gra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5125504" y="6471103"/>
            <a:ext cx="209529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744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개체 틀로 끌거나 아이콘을 클릭하여 추가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D4BDD-7E99-154C-9787-F6EF5577BBC8}" type="datetime1">
              <a:rPr lang="ko-KR" altLang="en-US" smtClean="0"/>
              <a:t>2016. 3. 9.</a:t>
            </a:fld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F23B5-A84C-924E-BF6D-694DBD728CD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직선 연결선 25"/>
          <p:cNvCxnSpPr/>
          <p:nvPr userDrawn="1"/>
        </p:nvCxnSpPr>
        <p:spPr>
          <a:xfrm>
            <a:off x="254870" y="6475087"/>
            <a:ext cx="8640000" cy="0"/>
          </a:xfrm>
          <a:prstGeom prst="line">
            <a:avLst/>
          </a:prstGeom>
          <a:ln w="28575">
            <a:gradFill>
              <a:gsLst>
                <a:gs pos="0">
                  <a:schemeClr val="bg1">
                    <a:lumMod val="75000"/>
                  </a:schemeClr>
                </a:gs>
                <a:gs pos="50000">
                  <a:schemeClr val="tx1"/>
                </a:gs>
                <a:gs pos="100000">
                  <a:schemeClr val="bg1">
                    <a:lumMod val="7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0" scaled="0"/>
            </a:gra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5125504" y="6471103"/>
            <a:ext cx="209529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084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4" Type="http://schemas.openxmlformats.org/officeDocument/2006/relationships/image" Target="../media/image2.png"/><Relationship Id="rId15" Type="http://schemas.microsoft.com/office/2007/relationships/hdphoto" Target="../media/hdphoto1.wdp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tint val="93000"/>
                <a:satMod val="150000"/>
                <a:shade val="98000"/>
                <a:lumMod val="102000"/>
              </a:schemeClr>
            </a:gs>
            <a:gs pos="50000">
              <a:schemeClr val="bg1">
                <a:tint val="98000"/>
                <a:satMod val="130000"/>
                <a:shade val="9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1961096" y="646968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6E9682-8CEF-2044-B5D9-E5C9700B1246}" type="datetime1">
              <a:rPr lang="ko-KR" altLang="en-US" smtClean="0"/>
              <a:t>2016. 3. 9.</a:t>
            </a:fld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193628" y="6480530"/>
            <a:ext cx="75674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2F23B5-A84C-924E-BF6D-694DBD728CD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92" y="6564695"/>
            <a:ext cx="1583473" cy="235072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7267699" y="6507780"/>
            <a:ext cx="1879623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en-US" sz="1600" b="1" dirty="0" smtClean="0">
                <a:ln w="0"/>
                <a:solidFill>
                  <a:srgbClr val="0070C0"/>
                </a:solidFill>
                <a:effectLst>
                  <a:reflection blurRad="6350" stA="55000" endA="300" endPos="45500" dir="5400000" sy="-100000" algn="bl" rotWithShape="0"/>
                </a:effectLst>
              </a:rPr>
              <a:t>IT</a:t>
            </a:r>
            <a:r>
              <a:rPr lang="ko-KR" altLang="en-US" sz="1600" b="1" dirty="0" smtClean="0">
                <a:ln w="0"/>
                <a:solidFill>
                  <a:srgbClr val="0070C0"/>
                </a:solidFill>
                <a:effectLst>
                  <a:reflection blurRad="6350" stA="55000" endA="300" endPos="45500" dir="5400000" sy="-100000" algn="bl" rotWithShape="0"/>
                </a:effectLst>
              </a:rPr>
              <a:t>대학 컴퓨터학부</a:t>
            </a:r>
            <a:endParaRPr lang="en-US" sz="1600" b="1" dirty="0">
              <a:ln w="0"/>
              <a:solidFill>
                <a:srgbClr val="0070C0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5125504" y="6469643"/>
            <a:ext cx="2095291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4">
            <a:alphaModFix amt="50000"/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372" y="2367653"/>
            <a:ext cx="4207475" cy="420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122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84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b="1" kern="1200">
          <a:solidFill>
            <a:schemeClr val="bg2">
              <a:lumMod val="25000"/>
            </a:schemeClr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Wingdings" charset="2"/>
        <a:buChar char="q"/>
        <a:defRPr sz="21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Wingdings" charset="2"/>
        <a:buChar char="§"/>
        <a:defRPr sz="18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프로젝트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고석주</a:t>
            </a:r>
            <a:r>
              <a:rPr lang="en-US" altLang="ko-KR" dirty="0" smtClean="0"/>
              <a:t>,</a:t>
            </a:r>
            <a:r>
              <a:rPr lang="ko-KR" altLang="en-US" dirty="0" smtClean="0"/>
              <a:t> 이호경</a:t>
            </a:r>
            <a:r>
              <a:rPr lang="en-US" altLang="ko-KR" dirty="0" smtClean="0"/>
              <a:t>,</a:t>
            </a:r>
            <a:r>
              <a:rPr lang="ko-KR" altLang="en-US" dirty="0" smtClean="0"/>
              <a:t> 조규철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060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ko-KR" dirty="0" err="1" smtClean="0"/>
              <a:t>GitHub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kumimoji="1" lang="ko-KR" altLang="en-US" dirty="0"/>
              <a:t> </a:t>
            </a:r>
            <a:r>
              <a:rPr kumimoji="1" lang="ko-KR" altLang="en-US" dirty="0" smtClean="0"/>
              <a:t>생성한 </a:t>
            </a:r>
            <a:r>
              <a:rPr kumimoji="1" lang="en-US" altLang="ko-KR" dirty="0" err="1" smtClean="0"/>
              <a:t>GitHub</a:t>
            </a:r>
            <a:r>
              <a:rPr kumimoji="1" lang="ko-KR" altLang="en-US" dirty="0" smtClean="0"/>
              <a:t>에 </a:t>
            </a:r>
            <a:r>
              <a:rPr kumimoji="1" lang="en-US" altLang="ko-KR" dirty="0"/>
              <a:t>C</a:t>
            </a:r>
            <a:r>
              <a:rPr kumimoji="1" lang="en-US" altLang="ko-KR" dirty="0" smtClean="0"/>
              <a:t>ollaborator</a:t>
            </a:r>
            <a:r>
              <a:rPr kumimoji="1" lang="ko-KR" altLang="en-US" dirty="0" smtClean="0"/>
              <a:t>를 추가</a:t>
            </a:r>
            <a:endParaRPr kumimoji="1" lang="en-US" altLang="ko-KR" dirty="0" smtClean="0"/>
          </a:p>
          <a:p>
            <a:pPr lvl="1">
              <a:lnSpc>
                <a:spcPct val="120000"/>
              </a:lnSpc>
            </a:pPr>
            <a:r>
              <a:rPr kumimoji="1" lang="ko-KR" altLang="en-US" b="1" dirty="0" smtClean="0">
                <a:effectLst/>
                <a:latin typeface="BatangChe" charset="0"/>
                <a:ea typeface="BatangChe" charset="0"/>
                <a:cs typeface="BatangChe" charset="0"/>
              </a:rPr>
              <a:t>이호경 교수</a:t>
            </a:r>
            <a:r>
              <a:rPr kumimoji="1" lang="ko-KR" altLang="en-US" b="1" dirty="0" smtClean="0">
                <a:latin typeface="BatangChe" charset="0"/>
                <a:ea typeface="BatangChe" charset="0"/>
                <a:cs typeface="BatangChe" charset="0"/>
              </a:rPr>
              <a:t> </a:t>
            </a:r>
            <a:r>
              <a:rPr kumimoji="1" lang="en-US" altLang="ko-KR" b="1" dirty="0" smtClean="0">
                <a:latin typeface="BatangChe" charset="0"/>
                <a:ea typeface="BatangChe" charset="0"/>
                <a:cs typeface="BatangChe" charset="0"/>
              </a:rPr>
              <a:t>:</a:t>
            </a:r>
            <a:r>
              <a:rPr kumimoji="1" lang="ko-KR" altLang="en-US" b="1" dirty="0" smtClean="0">
                <a:latin typeface="BatangChe" charset="0"/>
                <a:ea typeface="BatangChe" charset="0"/>
                <a:cs typeface="BatangChe" charset="0"/>
              </a:rPr>
              <a:t> </a:t>
            </a:r>
            <a:r>
              <a:rPr kumimoji="1" lang="en-US" altLang="ko-KR" b="1" dirty="0" err="1" smtClean="0">
                <a:latin typeface="BatangChe" charset="0"/>
                <a:ea typeface="BatangChe" charset="0"/>
                <a:cs typeface="BatangChe" charset="0"/>
              </a:rPr>
              <a:t>hokyounglee</a:t>
            </a:r>
            <a:endParaRPr kumimoji="1" lang="en-US" altLang="ko-KR" b="1" dirty="0" smtClean="0">
              <a:latin typeface="BatangChe" charset="0"/>
              <a:ea typeface="BatangChe" charset="0"/>
              <a:cs typeface="BatangChe" charset="0"/>
            </a:endParaRPr>
          </a:p>
          <a:p>
            <a:pPr lvl="1">
              <a:lnSpc>
                <a:spcPct val="120000"/>
              </a:lnSpc>
            </a:pPr>
            <a:r>
              <a:rPr kumimoji="1" lang="ko-KR" altLang="en-US" b="1" dirty="0" smtClean="0">
                <a:latin typeface="BatangChe" charset="0"/>
                <a:ea typeface="BatangChe" charset="0"/>
                <a:cs typeface="BatangChe" charset="0"/>
              </a:rPr>
              <a:t>조규철 교수 </a:t>
            </a:r>
            <a:r>
              <a:rPr kumimoji="1" lang="en-US" altLang="ko-KR" b="1" dirty="0" smtClean="0">
                <a:latin typeface="BatangChe" charset="0"/>
                <a:ea typeface="BatangChe" charset="0"/>
                <a:cs typeface="BatangChe" charset="0"/>
              </a:rPr>
              <a:t>:</a:t>
            </a:r>
            <a:r>
              <a:rPr kumimoji="1" lang="ko-KR" altLang="en-US" b="1" dirty="0" smtClean="0">
                <a:latin typeface="BatangChe" charset="0"/>
                <a:ea typeface="BatangChe" charset="0"/>
                <a:cs typeface="BatangChe" charset="0"/>
              </a:rPr>
              <a:t> </a:t>
            </a:r>
            <a:r>
              <a:rPr kumimoji="1" lang="en-US" altLang="ko-KR" b="1" dirty="0" smtClean="0">
                <a:latin typeface="BatangChe" charset="0"/>
                <a:ea typeface="BatangChe" charset="0"/>
                <a:cs typeface="BatangChe" charset="0"/>
              </a:rPr>
              <a:t>IT-Keuchul</a:t>
            </a:r>
          </a:p>
          <a:p>
            <a:pPr lvl="1">
              <a:lnSpc>
                <a:spcPct val="120000"/>
              </a:lnSpc>
            </a:pPr>
            <a:r>
              <a:rPr kumimoji="1" lang="ko-KR" altLang="en-US" b="1" dirty="0" smtClean="0">
                <a:latin typeface="BatangChe" charset="0"/>
                <a:ea typeface="BatangChe" charset="0"/>
                <a:cs typeface="BatangChe" charset="0"/>
              </a:rPr>
              <a:t>최상일 조교 </a:t>
            </a:r>
            <a:r>
              <a:rPr kumimoji="1" lang="en-US" altLang="ko-KR" b="1" dirty="0" smtClean="0">
                <a:latin typeface="BatangChe" charset="0"/>
                <a:ea typeface="BatangChe" charset="0"/>
                <a:cs typeface="BatangChe" charset="0"/>
              </a:rPr>
              <a:t>:</a:t>
            </a:r>
            <a:r>
              <a:rPr kumimoji="1" lang="ko-KR" altLang="en-US" b="1" dirty="0" smtClean="0">
                <a:latin typeface="BatangChe" charset="0"/>
                <a:ea typeface="BatangChe" charset="0"/>
                <a:cs typeface="BatangChe" charset="0"/>
              </a:rPr>
              <a:t> </a:t>
            </a:r>
            <a:r>
              <a:rPr kumimoji="1" lang="en-US" altLang="ko-KR" b="1" dirty="0" err="1">
                <a:latin typeface="BatangChe" charset="0"/>
                <a:ea typeface="BatangChe" charset="0"/>
                <a:cs typeface="BatangChe" charset="0"/>
              </a:rPr>
              <a:t>SangIlChoi</a:t>
            </a:r>
            <a:endParaRPr kumimoji="1" lang="en-US" altLang="ko-KR" b="1" dirty="0" smtClean="0">
              <a:latin typeface="BatangChe" charset="0"/>
              <a:ea typeface="BatangChe" charset="0"/>
              <a:cs typeface="BatangChe" charset="0"/>
            </a:endParaRPr>
          </a:p>
          <a:p>
            <a:pPr lvl="1">
              <a:lnSpc>
                <a:spcPct val="120000"/>
              </a:lnSpc>
            </a:pPr>
            <a:r>
              <a:rPr kumimoji="1" lang="ko-KR" altLang="en-US" b="1" dirty="0" smtClean="0">
                <a:effectLst/>
                <a:latin typeface="BatangChe" charset="0"/>
                <a:ea typeface="BatangChe" charset="0"/>
                <a:cs typeface="BatangChe" charset="0"/>
              </a:rPr>
              <a:t>이성희 조교 </a:t>
            </a:r>
            <a:r>
              <a:rPr kumimoji="1" lang="en-US" altLang="ko-KR" b="1" dirty="0" smtClean="0">
                <a:effectLst/>
                <a:latin typeface="BatangChe" charset="0"/>
                <a:ea typeface="BatangChe" charset="0"/>
                <a:cs typeface="BatangChe" charset="0"/>
              </a:rPr>
              <a:t>:</a:t>
            </a:r>
            <a:r>
              <a:rPr kumimoji="1" lang="ko-KR" altLang="en-US" b="1" dirty="0" smtClean="0">
                <a:effectLst/>
                <a:latin typeface="BatangChe" charset="0"/>
                <a:ea typeface="BatangChe" charset="0"/>
                <a:cs typeface="BatangChe" charset="0"/>
              </a:rPr>
              <a:t> </a:t>
            </a:r>
            <a:r>
              <a:rPr kumimoji="1" lang="en-US" altLang="ko-KR" b="1" dirty="0" err="1" smtClean="0">
                <a:latin typeface="BatangChe" charset="0"/>
                <a:ea typeface="BatangChe" charset="0"/>
                <a:cs typeface="BatangChe" charset="0"/>
              </a:rPr>
              <a:t>Heebam</a:t>
            </a:r>
            <a:endParaRPr kumimoji="1" lang="en-US" altLang="ko-KR" b="1" dirty="0" smtClean="0">
              <a:effectLst/>
              <a:latin typeface="BatangChe" charset="0"/>
              <a:ea typeface="BatangChe" charset="0"/>
              <a:cs typeface="BatangChe" charset="0"/>
            </a:endParaRPr>
          </a:p>
          <a:p>
            <a:pPr lvl="1">
              <a:lnSpc>
                <a:spcPct val="120000"/>
              </a:lnSpc>
            </a:pPr>
            <a:endParaRPr kumimoji="1" lang="en-US" altLang="ko-KR" b="1" dirty="0" smtClean="0">
              <a:effectLst/>
              <a:latin typeface="BatangChe" charset="0"/>
              <a:ea typeface="BatangChe" charset="0"/>
              <a:cs typeface="BatangChe" charset="0"/>
            </a:endParaRPr>
          </a:p>
          <a:p>
            <a:pPr>
              <a:lnSpc>
                <a:spcPct val="120000"/>
              </a:lnSpc>
            </a:pPr>
            <a:r>
              <a:rPr kumimoji="1" lang="en-US" altLang="ko-KR" b="1" dirty="0">
                <a:latin typeface="BatangChe" charset="0"/>
                <a:ea typeface="BatangChe" charset="0"/>
                <a:cs typeface="BatangChe" charset="0"/>
              </a:rPr>
              <a:t> </a:t>
            </a:r>
            <a:r>
              <a:rPr kumimoji="1" lang="ko-KR" altLang="en-US" b="1" dirty="0" smtClean="0">
                <a:latin typeface="BatangChe" charset="0"/>
                <a:ea typeface="BatangChe" charset="0"/>
                <a:cs typeface="BatangChe" charset="0"/>
              </a:rPr>
              <a:t>생성한 </a:t>
            </a:r>
            <a:r>
              <a:rPr kumimoji="1" lang="en-US" altLang="ko-KR" b="1" dirty="0" err="1" smtClean="0">
                <a:latin typeface="BatangChe" charset="0"/>
                <a:ea typeface="BatangChe" charset="0"/>
                <a:cs typeface="BatangChe" charset="0"/>
              </a:rPr>
              <a:t>Trello</a:t>
            </a:r>
            <a:r>
              <a:rPr kumimoji="1" lang="ko-KR" altLang="en-US" b="1" dirty="0" smtClean="0">
                <a:latin typeface="BatangChe" charset="0"/>
                <a:ea typeface="BatangChe" charset="0"/>
                <a:cs typeface="BatangChe" charset="0"/>
              </a:rPr>
              <a:t>에 </a:t>
            </a:r>
            <a:r>
              <a:rPr kumimoji="1" lang="en-US" altLang="ko-KR" b="1" dirty="0" smtClean="0">
                <a:latin typeface="BatangChe" charset="0"/>
                <a:ea typeface="BatangChe" charset="0"/>
                <a:cs typeface="BatangChe" charset="0"/>
              </a:rPr>
              <a:t>user</a:t>
            </a:r>
            <a:r>
              <a:rPr kumimoji="1" lang="ko-KR" altLang="en-US" b="1" dirty="0" smtClean="0">
                <a:latin typeface="BatangChe" charset="0"/>
                <a:ea typeface="BatangChe" charset="0"/>
                <a:cs typeface="BatangChe" charset="0"/>
              </a:rPr>
              <a:t>추가 </a:t>
            </a:r>
            <a:endParaRPr kumimoji="1" lang="en-US" altLang="ko-KR" b="1" dirty="0" smtClean="0">
              <a:latin typeface="BatangChe" charset="0"/>
              <a:ea typeface="BatangChe" charset="0"/>
              <a:cs typeface="BatangChe" charset="0"/>
            </a:endParaRPr>
          </a:p>
          <a:p>
            <a:pPr lvl="1">
              <a:lnSpc>
                <a:spcPct val="120000"/>
              </a:lnSpc>
            </a:pPr>
            <a:r>
              <a:rPr kumimoji="1" lang="ko-KR" altLang="en-US" b="1" dirty="0" smtClean="0">
                <a:latin typeface="BatangChe" charset="0"/>
                <a:ea typeface="BatangChe" charset="0"/>
                <a:cs typeface="BatangChe" charset="0"/>
              </a:rPr>
              <a:t>이호경 교수 </a:t>
            </a:r>
            <a:r>
              <a:rPr kumimoji="1" lang="en-US" altLang="ko-KR" b="1" dirty="0" smtClean="0">
                <a:latin typeface="BatangChe" charset="0"/>
                <a:ea typeface="BatangChe" charset="0"/>
                <a:cs typeface="BatangChe" charset="0"/>
              </a:rPr>
              <a:t>:</a:t>
            </a:r>
            <a:r>
              <a:rPr kumimoji="1" lang="ko-KR" altLang="en-US" b="1" dirty="0" smtClean="0">
                <a:latin typeface="BatangChe" charset="0"/>
                <a:ea typeface="BatangChe" charset="0"/>
                <a:cs typeface="BatangChe" charset="0"/>
              </a:rPr>
              <a:t> </a:t>
            </a:r>
            <a:r>
              <a:rPr kumimoji="1" lang="en-US" altLang="ko-KR" b="1" dirty="0" err="1">
                <a:latin typeface="BatangChe" charset="0"/>
                <a:ea typeface="BatangChe" charset="0"/>
                <a:cs typeface="BatangChe" charset="0"/>
              </a:rPr>
              <a:t>hokyounglee</a:t>
            </a:r>
            <a:endParaRPr kumimoji="1" lang="en-US" altLang="ko-KR" b="1" dirty="0" smtClean="0">
              <a:latin typeface="BatangChe" charset="0"/>
              <a:ea typeface="BatangChe" charset="0"/>
              <a:cs typeface="BatangChe" charset="0"/>
            </a:endParaRPr>
          </a:p>
          <a:p>
            <a:pPr lvl="1">
              <a:lnSpc>
                <a:spcPct val="120000"/>
              </a:lnSpc>
            </a:pPr>
            <a:r>
              <a:rPr kumimoji="1" lang="ko-KR" altLang="en-US" b="1" dirty="0" smtClean="0">
                <a:effectLst/>
                <a:latin typeface="BatangChe" charset="0"/>
                <a:ea typeface="BatangChe" charset="0"/>
                <a:cs typeface="BatangChe" charset="0"/>
              </a:rPr>
              <a:t>조규철 교수 </a:t>
            </a:r>
            <a:r>
              <a:rPr kumimoji="1" lang="en-US" altLang="ko-KR" b="1" dirty="0" smtClean="0">
                <a:effectLst/>
                <a:latin typeface="BatangChe" charset="0"/>
                <a:ea typeface="BatangChe" charset="0"/>
                <a:cs typeface="BatangChe" charset="0"/>
              </a:rPr>
              <a:t>:</a:t>
            </a:r>
            <a:r>
              <a:rPr kumimoji="1" lang="ko-KR" altLang="en-US" b="1" dirty="0" smtClean="0">
                <a:effectLst/>
                <a:latin typeface="BatangChe" charset="0"/>
                <a:ea typeface="BatangChe" charset="0"/>
                <a:cs typeface="BatangChe" charset="0"/>
              </a:rPr>
              <a:t> </a:t>
            </a:r>
            <a:r>
              <a:rPr kumimoji="1" lang="en-US" altLang="ko-KR" b="1" dirty="0" smtClean="0">
                <a:effectLst/>
                <a:latin typeface="BatangChe" charset="0"/>
                <a:ea typeface="BatangChe" charset="0"/>
                <a:cs typeface="BatangChe" charset="0"/>
              </a:rPr>
              <a:t>IT-Keuchul</a:t>
            </a:r>
          </a:p>
          <a:p>
            <a:pPr lvl="1">
              <a:lnSpc>
                <a:spcPct val="120000"/>
              </a:lnSpc>
            </a:pPr>
            <a:r>
              <a:rPr kumimoji="1" lang="ko-KR" altLang="en-US" b="1" dirty="0" smtClean="0">
                <a:latin typeface="BatangChe" charset="0"/>
                <a:ea typeface="BatangChe" charset="0"/>
                <a:cs typeface="BatangChe" charset="0"/>
              </a:rPr>
              <a:t>최상일 조교 </a:t>
            </a:r>
            <a:r>
              <a:rPr kumimoji="1" lang="en-US" altLang="ko-KR" b="1" dirty="0" smtClean="0">
                <a:latin typeface="BatangChe" charset="0"/>
                <a:ea typeface="BatangChe" charset="0"/>
                <a:cs typeface="BatangChe" charset="0"/>
              </a:rPr>
              <a:t>:</a:t>
            </a:r>
            <a:r>
              <a:rPr kumimoji="1" lang="ko-KR" altLang="en-US" b="1" dirty="0" smtClean="0">
                <a:latin typeface="BatangChe" charset="0"/>
                <a:ea typeface="BatangChe" charset="0"/>
                <a:cs typeface="BatangChe" charset="0"/>
              </a:rPr>
              <a:t> </a:t>
            </a:r>
            <a:r>
              <a:rPr kumimoji="1" lang="en-US" altLang="ko-KR" b="1" dirty="0" err="1">
                <a:latin typeface="BatangChe" charset="0"/>
                <a:ea typeface="BatangChe" charset="0"/>
                <a:cs typeface="BatangChe" charset="0"/>
              </a:rPr>
              <a:t>SangIlChoi</a:t>
            </a:r>
            <a:endParaRPr kumimoji="1" lang="en-US" altLang="ko-KR" b="1" dirty="0" smtClean="0">
              <a:latin typeface="BatangChe" charset="0"/>
              <a:ea typeface="BatangChe" charset="0"/>
              <a:cs typeface="BatangChe" charset="0"/>
            </a:endParaRPr>
          </a:p>
          <a:p>
            <a:pPr lvl="1">
              <a:lnSpc>
                <a:spcPct val="120000"/>
              </a:lnSpc>
            </a:pPr>
            <a:r>
              <a:rPr kumimoji="1" lang="ko-KR" altLang="en-US" b="1" dirty="0" smtClean="0">
                <a:effectLst/>
                <a:latin typeface="BatangChe" charset="0"/>
                <a:ea typeface="BatangChe" charset="0"/>
                <a:cs typeface="BatangChe" charset="0"/>
              </a:rPr>
              <a:t>이성희 조교 </a:t>
            </a:r>
            <a:r>
              <a:rPr kumimoji="1" lang="en-US" altLang="ko-KR" b="1" dirty="0" smtClean="0">
                <a:effectLst/>
                <a:latin typeface="BatangChe" charset="0"/>
                <a:ea typeface="BatangChe" charset="0"/>
                <a:cs typeface="BatangChe" charset="0"/>
              </a:rPr>
              <a:t>:</a:t>
            </a:r>
            <a:r>
              <a:rPr kumimoji="1" lang="ko-KR" altLang="en-US" b="1" dirty="0" smtClean="0">
                <a:effectLst/>
                <a:latin typeface="BatangChe" charset="0"/>
                <a:ea typeface="BatangChe" charset="0"/>
                <a:cs typeface="BatangChe" charset="0"/>
              </a:rPr>
              <a:t> </a:t>
            </a:r>
            <a:r>
              <a:rPr kumimoji="1" lang="en-US" altLang="ko-KR" b="1" dirty="0" smtClean="0">
                <a:effectLst/>
                <a:latin typeface="BatangChe" charset="0"/>
                <a:ea typeface="BatangChe" charset="0"/>
                <a:cs typeface="BatangChe" charset="0"/>
              </a:rPr>
              <a:t>Lee Sung-</a:t>
            </a:r>
            <a:r>
              <a:rPr kumimoji="1" lang="en-US" altLang="ko-KR" b="1" dirty="0" err="1" smtClean="0">
                <a:effectLst/>
                <a:latin typeface="BatangChe" charset="0"/>
                <a:ea typeface="BatangChe" charset="0"/>
                <a:cs typeface="BatangChe" charset="0"/>
              </a:rPr>
              <a:t>hee</a:t>
            </a:r>
            <a:endParaRPr kumimoji="1" lang="ko-KR" altLang="en-US" b="1" dirty="0" smtClean="0">
              <a:effectLst/>
              <a:latin typeface="BatangChe" charset="0"/>
              <a:ea typeface="BatangChe" charset="0"/>
              <a:cs typeface="BatangChe" charset="0"/>
            </a:endParaRPr>
          </a:p>
          <a:p>
            <a:pPr lvl="1">
              <a:lnSpc>
                <a:spcPct val="170000"/>
              </a:lnSpc>
            </a:pPr>
            <a:endParaRPr kumimoji="1" lang="ko-KR" altLang="en-US" dirty="0" smtClean="0"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  <a:latin typeface="BatangChe" charset="0"/>
              <a:ea typeface="BatangChe" charset="0"/>
              <a:cs typeface="BatangChe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F23B5-A84C-924E-BF6D-694DBD728CD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345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49" y="534662"/>
            <a:ext cx="7798659" cy="528131"/>
          </a:xfrm>
        </p:spPr>
        <p:txBody>
          <a:bodyPr>
            <a:normAutofit fontScale="90000"/>
          </a:bodyPr>
          <a:lstStyle/>
          <a:p>
            <a:r>
              <a:rPr kumimoji="1" lang="ko-KR" altLang="en-US" dirty="0" smtClean="0"/>
              <a:t>프로젝트 관리를 위한 정보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F23B5-A84C-924E-BF6D-694DBD728CD3}" type="slidenum">
              <a:rPr lang="en-US" smtClean="0"/>
              <a:t>3</a:t>
            </a:fld>
            <a:endParaRPr lang="en-US"/>
          </a:p>
        </p:txBody>
      </p:sp>
      <p:sp>
        <p:nvSpPr>
          <p:cNvPr id="60" name="내용 개체 틀 59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ko-KR" altLang="en-US" dirty="0" smtClean="0"/>
              <a:t> 업로드 자료 및 자료 공유</a:t>
            </a:r>
            <a:endParaRPr kumimoji="1" lang="en-US" altLang="ko-KR" dirty="0" smtClean="0"/>
          </a:p>
          <a:p>
            <a:pPr lvl="1"/>
            <a:r>
              <a:rPr kumimoji="1" lang="en-US" altLang="ko-KR" dirty="0" smtClean="0"/>
              <a:t>IT-Keuchul/</a:t>
            </a:r>
            <a:r>
              <a:rPr kumimoji="1" lang="en-US" altLang="ko-KR" dirty="0" err="1" smtClean="0"/>
              <a:t>Soft_Project</a:t>
            </a:r>
            <a:r>
              <a:rPr kumimoji="1" lang="en-US" altLang="ko-KR" dirty="0" smtClean="0"/>
              <a:t>/</a:t>
            </a:r>
            <a:r>
              <a:rPr kumimoji="1" lang="ko-KR" altLang="en-US" dirty="0" smtClean="0"/>
              <a:t>날짜</a:t>
            </a:r>
            <a:r>
              <a:rPr kumimoji="1" lang="en-US" altLang="ko-KR" dirty="0" smtClean="0"/>
              <a:t>_Presentation</a:t>
            </a:r>
            <a:endParaRPr kumimoji="1" lang="en-US" altLang="ko-KR" dirty="0" smtClean="0"/>
          </a:p>
          <a:p>
            <a:pPr lvl="1"/>
            <a:r>
              <a:rPr kumimoji="1" lang="ko-KR" altLang="en-US" dirty="0" smtClean="0"/>
              <a:t>강의 관련 자료</a:t>
            </a:r>
            <a:endParaRPr kumimoji="1" lang="en-US" altLang="ko-KR" dirty="0" smtClean="0"/>
          </a:p>
          <a:p>
            <a:pPr lvl="1"/>
            <a:r>
              <a:rPr kumimoji="1" lang="ko-KR" altLang="en-US" dirty="0" smtClean="0"/>
              <a:t>각 조장 등록</a:t>
            </a:r>
            <a:endParaRPr kumimoji="1" lang="en-US" altLang="ko-KR" dirty="0" smtClean="0"/>
          </a:p>
          <a:p>
            <a:pPr lvl="1"/>
            <a:r>
              <a:rPr kumimoji="1" lang="ko-KR" altLang="en-US" dirty="0" smtClean="0"/>
              <a:t>조별 발표 자료 업로드 </a:t>
            </a:r>
            <a:r>
              <a:rPr kumimoji="1" lang="en-US" altLang="ko-KR" dirty="0" smtClean="0"/>
              <a:t>(</a:t>
            </a:r>
            <a:r>
              <a:rPr kumimoji="1" lang="ko-KR" altLang="en-US" dirty="0" smtClean="0"/>
              <a:t>조별 </a:t>
            </a:r>
            <a:r>
              <a:rPr kumimoji="1" lang="en-US" altLang="ko-KR" dirty="0" err="1" smtClean="0"/>
              <a:t>github</a:t>
            </a:r>
            <a:r>
              <a:rPr kumimoji="1" lang="ko-KR" altLang="en-US" dirty="0" smtClean="0"/>
              <a:t>에도 업로드</a:t>
            </a:r>
            <a:r>
              <a:rPr kumimoji="1" lang="en-US" altLang="ko-KR" dirty="0" smtClean="0"/>
              <a:t>)</a:t>
            </a:r>
            <a:r>
              <a:rPr kumimoji="1" lang="ko-KR" altLang="en-US" dirty="0" smtClean="0"/>
              <a:t> </a:t>
            </a:r>
            <a:endParaRPr kumimoji="1" lang="en-US" altLang="ko-KR" dirty="0" smtClean="0"/>
          </a:p>
          <a:p>
            <a:endParaRPr kumimoji="1" lang="en-US" altLang="ko-KR" dirty="0"/>
          </a:p>
          <a:p>
            <a:r>
              <a:rPr kumimoji="1" lang="ko-KR" altLang="en-US" dirty="0" smtClean="0"/>
              <a:t> 조별 인원 잠시 조율</a:t>
            </a:r>
            <a:endParaRPr kumimoji="1" lang="en-US" altLang="ko-KR" dirty="0" smtClean="0"/>
          </a:p>
          <a:p>
            <a:endParaRPr kumimoji="1" lang="en-US" altLang="ko-KR" dirty="0"/>
          </a:p>
          <a:p>
            <a:r>
              <a:rPr kumimoji="1" lang="ko-KR" altLang="en-US" dirty="0" smtClean="0"/>
              <a:t> 조별 발표</a:t>
            </a:r>
            <a:endParaRPr kumimoji="1"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75447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_Netopia_v4" id="{0FB7521E-A123-864E-BC25-459823935710}" vid="{D8BFBF5E-3F05-E741-A231-78F526BF48E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Template_Netopia_Official</Template>
  <TotalTime>213</TotalTime>
  <Words>94</Words>
  <Application>Microsoft Macintosh PowerPoint</Application>
  <PresentationFormat>화면 슬라이드 쇼(4:3)</PresentationFormat>
  <Paragraphs>26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9" baseType="lpstr">
      <vt:lpstr>맑은 고딕</vt:lpstr>
      <vt:lpstr>BatangChe</vt:lpstr>
      <vt:lpstr>Calibri</vt:lpstr>
      <vt:lpstr>Wingdings</vt:lpstr>
      <vt:lpstr>Arial</vt:lpstr>
      <vt:lpstr>Office 테마</vt:lpstr>
      <vt:lpstr>프로젝트</vt:lpstr>
      <vt:lpstr>GitHub</vt:lpstr>
      <vt:lpstr>프로젝트 관리를 위한 정보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 교육센터 강의전담교수 지원</dc:title>
  <dc:creator>Keuchul Cho</dc:creator>
  <cp:lastModifiedBy>조규철</cp:lastModifiedBy>
  <cp:revision>26</cp:revision>
  <dcterms:created xsi:type="dcterms:W3CDTF">2015-10-28T21:10:56Z</dcterms:created>
  <dcterms:modified xsi:type="dcterms:W3CDTF">2016-03-09T06:55:37Z</dcterms:modified>
</cp:coreProperties>
</file>