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8"/>
    <p:restoredTop sz="94761"/>
  </p:normalViewPr>
  <p:slideViewPr>
    <p:cSldViewPr>
      <p:cViewPr>
        <p:scale>
          <a:sx n="100" d="100"/>
          <a:sy n="100" d="100"/>
        </p:scale>
        <p:origin x="-2088" y="-306"/>
      </p:cViewPr>
      <p:guideLst>
        <p:guide orient="horz" pos="215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media/hdphoto1.xml>II�   	 �    z   �        �        ��    �   ��    �   ��      �B��      �B��    �   ��    Fq      $��oN�K��=wv��WMPHOTO D�q � �p �cl HH�E@   ��^@ B�   ��      � � g#� �U����	BI��/�N����>�a"�,  �AS	���2�`!Ba7����� <a�������>&x  *�2S	���JaA ��&��:l	B�fT�|�A^   L�L)	�la'�����Pᄃ�~�f}����F�����ec~Y�   � C�a@�a��>E%liTr1��%�P��V� �v�  5`Y &�B�Z�V��K��R�ߑH&� ��S[�;�2
N�ٟ�ߎb61zM ��b� �e�$�@]$:h����49pA"me�Ҙ��
�XIN�T�Ȥ�$��0��)$T��ʌ�F<���`p 8l ��I���8\8��"$��<w��2:{^�j
��p��hlu�B�%���<ϡ������T���%p�r�ƴA����ԸTh��K>*؝�	M��J�0��
��w1e��ӡ�Um Q�� �{#Y
�C�T�(��*de ��
G'ãx�By�Ѝ#��CX43�Y�e�&QB+��Y#�8bqas�b}긲�i@�M~�̘`�>�d��M⭤�!�&-�jgAjFt]h�@R0�c@i������!��(Y�L p ��!���XN�FEq�5⇃�!��6kr�+�UV|  %�  �                                                   �8�(E��r���#�Q#ӭ��$�ݟ�0�A�D��5RT$0�  �~�@��#
>�#�@���(C�G���`��E�P�-j%<m	�
4��lh�g࠭�}B	B	Ij�pL�hE�!�":-��s�����!�p��&?�>���@�RR�0�SW���tp�@�QhзS�|Њ<O.G��i���uS%ւ���%1��A�8n��ż�� 	Zx�����T�wB�
P�h��aÅ�p&Q��`Ԧ�!Q��<��.�g�r��@<�;�      �C6�   M�    �                  �                       ��o1Gb�y�7�#(c���|8 �8$���� �s��.X	#�єo��sˡE������L&�>����OB(�����E�HXM�����V�4��?�c�e�.�O`��ʂ��bS�d%�MMyğ���g��Q>-���v���k^fp�c�Jq��\R�d���G/�2��ICN&�g�vE�����aF�����X�r7�K����70     0 8   y�                 �               �D�%0�a�&`�T�|���l �Bc����x<����L�x��5J?˅`���pL+� �"67b�5�z�V��[���k,?nQݭ[W��F�C0�������W��q8�A �����x��_�%��1�M���c�:�:2;&��v��l�u}����xQ���*�l|C߯L��R� �k�jN%[N��%m@}N"���؅Aɯi�Ʀ��s�3�ʇ�2 һ��.κ�+���f+7&��WN�C��屈���rİCd�l�      �i��    �                  �               ��rdč�^�����떓U���|
	I��Sa�l# ���">�#�"�}����>�#�Ħ�N�g����0X,!��4�k�Qm� 0�	�t�y�CXX��у��ɛ@���}]���j��_���Cz"�ě���d��6�B��U���u�����FlH�o��a��D�M���0���L}����X�J_��ܦ�.E� *��X�Y
i�`��k��+}&R�T�Еhh���Z��'����hI�X���s�N{(tZ���|���� mcA�i �����0�3iI.�&��B�S< R      �# %  a5   <              �        �     |������$����8\�@n�>�z}^�v�1߄��$L\&��@�A�a\�AĂ��<�"�
�$4�@�	hϙV%�%fX"HW�'�
[�]a�}a��	���_��ˉ�֌���1����7֪�4.i1�+���*�[68�"�5I!;5�0�nˬ�=M?HȘ�)�3e<�w����P44p�C{|CQ�T��ڰ���̄���H��
(X~�IQ��dL@�0�t�`	�� �F���a�0�ژ�J+$LCH 8@cE������)W��6h Q�oz������@Ind�١="��t~T;�� 1`x@�d��O����|���%W�� � ��                   <     '��$OMwOJ-��� JpMl��b~��<�5tOU������=�c�����     2d ��H� $ 4 0 
���
$���qvզ��K�4."��hX��0=����T��E����܄; f�n���i�C8�B��b�=%#}�0���vl�ɽ�4�`�!RI�q�a�e��v!>�K�h\�@ ��SJ�]�F�8��~�_��M%)��?�6 ��=Ǜ^@� Q�L��2Ir�>��.A��N�� �2Ļ��5��]C��n5�h������) ߳B���7���O�SJ�u�KCT�3�5���A	&�N<��!��y���m�v�\�/}�t���\�'ཚC�$!q�zv�?)j�Nh� g!����D���T�f�Mǜb1����̓n����'���   	�@�ܓ'�(�i�$��a����k ��@��.�+%v��n��i�e�l�@A�S��5�h��e�A��P��q ����9_��È�M�%r��N�Z��s�� (��m�s�KɂZf�&X׬�d�[~1�M��A�Q����@      �>�    v@   �� 
   �L�@   \���h��3����� 5Z�&�o9���1�F�F-@錣M���z1���g��"�����9�7�7��/��0z	)%^[�8��1��3�u�{t�&��(��4�0XA�pFÀ0# ` aW��� ���&��Ԩ]x�U���_����	3J���/1s���b����������7J �||�ie!nm��T�W����Z��-;vĊj �GZ~y�M�v���h��1&�Cђ�0"j<Np�U�^V43a�7�"��&���(�R9�L=�"��=ix�b�bg�A6v�\������)�D�"a
������+��Z��'�pfp�`�tT	"(��E$��� u  �Z}�` K�d���l>VX�6M0�V@ĳ��Alۥ�-��=��s9;׏-�r]��Л���(��z�"r�C1/@  �  ����           �I
  �     �A�b8��?>{�vT�oKS-H�p �`�.,n�{�n"�V�ca��8�����쨍O2F���s�*S\�~�qpB��d!p��Z��m��1��S%5�*v��� 8�a��v&����3�  ��#S�:SMF��SL��+�hK�W&$=�_���6c--�I0�Pc����zy65�:�9��&��2���A��Q|��
S��e�0�Caek4�&Km[��* .{��VM��a�0/�o�z:���`<��p����6BP��.� a��\&٦���( 1ff�"	�^B�����2����d[�#�s�m��D�t3�~GQ((;�T��2A�GyL7�䛈$�iz@ �\>XZ��N�B�&?�9�5[ �I�p�w��@�)�h�q<D�q��"0�����i �A��ߩ��
��5���iʚ�#k�ER��\q� �!�0�))߱��E!�vM��Ii����KpN/7$�Ri�[�N|�C1��A���/��ֈ*��~)�_��K
��ŉ1�%�O��aTt���xJ����  <5�f4�%��{�F<�����������
�TS�o+�m���7���/����	�׷���҆���E*�7�|R	q�#H	jڑ&��(��_f��}�P�/�'�1�N/"�84��k�)/�F#���3f���$:Ќ@�d�"4�B"{���,��t�t�L~}�s~DYR+a���-�;��C8�@Lk���- QTR5�A��c�U�[��wڔa8V0F���GCR����qb�핒I�)1=��5�~)�����F@a3^Z�l ���3f�h�T��c�� PZ�'iFaE(2f��g(V��0�)R��YA�   �aLč4�a��)�� �+b/藧D���^�X�V�#z2fH�54F(p��"��2����]�ұ���y�<՞j'=-d�$(�`)�\�L�)�Ȕy:1܎��A�y�����օXy�)IIdKF�59�"� ����F�g,m'0	vX �B`p�@���*fez.h���0H|:M�h(�A�v�D�K�SRVL��jR%QK��������j{)��a����H�^J&�ևZJɑ�\>�>͜9N �
 *" @@Ȃ!��ċ�̠n�Q"Jķ�Ƥ����ǎ0b���,_@�ܣ��M�_nb0Dr��aW E���f/ 5M�D��Mؘ�
)?�9�I�
�e��������X�,�� ��W6#�O{���"z:�Q/�x�t�ܓ#g#kJ
�]�2K!q�Tris(�7 .B�O�I
	���<��hN�ꪴ e��ya+�C� 	��F��m��aS$�x�@P�X��$�HI).Y6�� ۞K��� � ��.��.� ��.@o,�� � �̼�.�& 8�!�Y�^o� ��A��� �y��gl��)[�=ۻ6���hm�����z,"F"�b%��ˍY<�C�ȑL�� ��l)V�݃�i��� ��*�M��[˥F
�8 xL�|-%'���E��u2v�3���PF� bg�X���>�@0���x6���S.z��je��tB����=�[6-ty1^6T�Zm�6����ˢd*"CR ��rQ�$D��� �!"��$ )�+i�w�]'�@.�OLf������j�AW3���E�� ��`ܑ��i0�c�zoHW� ��x ��A �����hI�@���i̥�QYB�b�]�ql �B�D�������tz������eY�C���, �À6&����m�n@�]���M$p�S;~��3�Et�5��C�)JBA�      �     ��g"�@��`p� �,St�i@���|y�CA���ۗ؂��˷���f�x�-��f����Q��a�>>h Q����o�ӱ�Rm���Z�%H��ʉ��f�H���&�y���U#���g������� ]�&�d��WP]�C`��Q��  ��H\���)ȝ�a�$�����
��s�Ks�2��3�ZL~Ķm��#B��b��.���h�(h�5��C�      �>        � x�0�t�I�XpB`0��p��D�"�"�!�;�0�0�t!�	L"��<�)����2�ݽ�4#�PW�{<.X�y�5���CLB���� ���      $*&6\�0�����G�r@��#�9 `�6�%�7<�F���  C��3!�q�� P��
<#�CF��2�Ao��A���l��8�����_�zRz�����tG̇�#;�`I�!`p �<d*#��@�B�`���\���/hR�Τ�/�ч��[�J<mXfN>��Z-Qh�e���AA���Ա����
�K��98���b,P�>z:�8jzYU\��t��q, ߖ�}a+3E���[v���f���k��z���o6�I~������ڪh5a��, ~>Y���L�X���K���k$Z�B��^��i��`�.q,��x!w�D� ���I|����]�1&����h�&���B�n��B
�D4��<FE,�"FiO��)���ѕՏ�w�KƵ{�"�Sr���T��ɕ6�ۚ�@���� �p����ӜJ;G�j�]Xu2kƱ�7���^�@Oh��m$l��cVJjIZ1�7H,J�жL�͓eIZ�d����̲���'�=��*�~��j�ۊ�!�����p��5K�����ޡċ��*
�{��Y��BhQQC ���$F��I%k�SU�Wt��,iU7����(��	L�q�`՞4�"�������;���Iu�I��pI��5rJ��f4�&����F����)�Ԕ���b]�i*L���4Ƥ���D���:tD`�ښx�L�LH���F�`㳙(�>�c�j�k�;�e�h�x\�\_�Ɵ�	�2��}�{K��a#��6��&�Z���'!H!����m�N��@�VU�z����m�U��k���#Qj({�D��=�E�'=6T�^�XkZ,V�[e�a,�h�4����y�ep0�2��?�I	u�R�1��/7���I]�;^%<5#��(w�*$H�>8��*�jQ<��kSr�N!(�RX7i��(���:��t������5��qX��Vn�$�Ҭ���9�sZɾ���0�fkp@l�+
����ǽ?�=�֚ֈ�%-4�Z.o�I=�w��2��F^9�=$�PR�~�q9�hJhH[��MƛVL�E����\X%bbh���?W�Y��\�h��˴�F��WM5�D�j�D����<�ܼN�'P�C2�1dg��%0 g��ǖ,|��ٲd�W�~��r���׏&�0Z4Tj�et��MM�6r�˹����j����!1tiT
�9�\64X!���R�Q��|��}zU�� F؝��w��� h�
|�&U)Z���C�!-߷�r�D�F�(�!7k��P:oJ]tVr�B���p&��r�I0�
�	��kbYq��?w��><ۉ���*ﱤ���U�����6�ڭ�.O&$|
/b��x���0�����灢�)�Sw�6S-ӓr�K��/����f=s=�Q����mH�V�.�����4S<Λ�N�:ׄ�r��|:�0Г�/�5��"��_�t��iÀ9��r�X��#������$N_b�F]떐rD��O��C���#
�ڨ�8� ��� 1��Z��Z��ԝ�]�~���3k�.�{bCoы%(������"��M9g6mZ.��F�I�5�ňE��]���o0���䏾]�v6�m@�,,�k����<AU~'�&�k�N���i˪�B{&TG<���؛�S�x����\j�F1��vz�F���Tl��j���=��_h�x}�2��vX�}Īܶ�iа����uE n��Pw��E�:��zߢ߶�t��PI �i��6��e��TK
���R�x:0d"�м��E�xJ"{�!��G��y�b6ݰ؆x�����W��[�N�&�� ��"t��b�2fu-"]h���mX�;�lep��	�T�F@I>�t�v��kz��%�4K���u.�\�bP-o���ur��į�lV�67K��cg��	�pL�slfkk�� ��=S����B�:f�ڢ����3+��b|��乓ie�^��\�r��]p_��wSԞ�
��e���@֩�m%���z$*�vl��G��-�m!��Φ���x���C�h�P��2#@��23���0 *�U��-��El�@�\f���EN̂n�ѪM�*��$n:J�u$��.>�BӴ��$�&.��Gb��c�L:eKq�zE�PE���&�`I�����ڼc�*~sb�#S�� �A��>Te��(���b,S~ug�v$fo�OI�N~����`}���{P��p��S����`򨴕��m8��'LՂ �J,`�p��eI�'
&�r�~f!�%)���|iʞ��F����
���u�����.�%s��u�:w�2��I5Q'�b�~Ȳ�&�#�����ܪ��(�H�>��R3�P�yQgi\����[�'ڬ"�M;i-�����JOm�;���i�M����]T���j�|DT"�} �]�	*��:EP@�I���.{��T�uB����|2� \��,ͯ��<L}���Z�;��b�2Y�˄ ��W���e�$[��Xt��t}�l<�M��e���E�����돖ZiRT�Ɵ9��s,�e�i���k�h��.#/W�:�o�������I��Z�T�]Ȩ�RLP��Gc����ڢ��B�\��Z�J9���Ek뱵��>S>�0 ���@0���bB� ӽ�X�j���61s��b���K�P7@�����89���L��3K?�h|-��Fk'�W֥�y1�����	E�kP��ҟ�f_s-gKi��G�h�&�` ��Ѕ�B� `A[�l��?y��,`��qs�^�_���WfVO��6l |���`]Mr��\�wZ�̧�nDX�UUL�䊱�PW��[�ߐ�8�g�RWpIP��S�����]���6�!5E���H�q-�?->������T�kִCYY���wd'��i���P�
���A�\  �?�,kUfY�R�V�`��1zvvy�~�a�g^�����,�T}8�n�j$���j"$����wX��G[�"�4�� ��e"�L\�S�D|	)��{�iFf���H� $��S{,�Ύ�6g�m)SA�y7�u�D��$Z*�&d)zK�n�`���m�� d��_���)��35��u)Z:��׭�o1��r�&���d�&@b��y�=��֛{��y2�J
��*"�:��!dF�1dg���bJ1��+�$Fn[�Y���F�>,h���_�u!p�s�.Z�a��cù�]HTbưH���J}m�zH��"�A��69
��HQ�+le�J�R�,hX�x�J��{�
�	7[�WD��Ë�0����_�n,���豆&x�]�%����J��w�����ci��n�N�Ud&^�p�s�,͏kѬ��RwK��k=�{�yn��ˬ5���r_�'(���[_��ԥ�f��}�E�U�b�n����Y��×��֗C�IO!"޶��[���d��=�5�I7�(��֐@���0:jafϦ�a��V�囋
��k%��m�!��1��cE��pJ$9�͸��+.�14�����P�B(EW��q§I�oi,c11��G��:"���=��t�J�)�'�{)�������tL�������ŭ3���'IZ�f>�E��xwbQ̋��տ1+���z0��Q?�X�%[D�93(���,�rY"$�HH�364I�2�'�F�>�ʹ����D"x G	a}�: ���'���ߙm�vm�7�WۻK��l�aF�v����m�Ф�M��F�F�DH�����}�c�f?��Eu���f��#i�n���ř�D�<��qs=U͗��m$�ʓm�B9I���ٝm��1�l�;�q�v�}$̲]����l��YI�)�-O�'P��֭���Z���^>�4� q�+`5���I�ضp�R��  r ����`�$S�r�[�T�SD�s�R�����$,�0�ve$Nk�Ս�;�d�=M�ْ�����T��2msX�e��4.M]f��1hʎM���PbL#@��>C����ˍ�nj��uzvZ���,�A�-��Ѷʻԥ�^�%`IQ,&���@;�_�5Y)�hb�'︉��7��֛P*�"��29����q�p��EpD����D�IZ�,�H�_�����䩝57�{u!T���V9��Q��B�g6�·F#�c������}��i��H��zO����-Ē}���
����%�0|P��)x��"���K������
0�\_���XeJ�1��Y!A,�	?��V�JH" �2XP1b���3�V�ht�Bx���죵���ӎx�3�WQA2�� ���M��D9����M5PB��l|��9hˋu�]奧l&)��S�H&��Ԅ���@���i4�94 S���u�eJm1׵1��	�(�� 1��ą��a��U4�@� [R�f�cf�3R8
�ma�-��6ϥ?k�t�ogA&%U�K�BBȍb����s�A�����u1����۷D��w��#V��*�<�sh��N־�e�	�&&(�`N�-��ֳ"3J��r[���w_�4�D�L3��ɻ�[�H�8$�<�_n�[���&�a�p�K�ZTh-'N0��ߏ6���.X �ۙ��~����.1�ۖ��ӿ�v���>XK�_7�����^dܯ7����>�ѥ�X�t���B�<ڛ�,�"���p[��R�*٣�YP��_�E�v���\�Ze��>!p�iC��-ϛ����F��7H�9�[�g�K�m�=���J��os�F��T�b/[L���(��Ra+�$�O@�Zc�;�}�gE���/Eש7�I&����ND���2�Еs<-)�O-_��ɶ���Iv�8"��L�m�<X�s˲o4���%`�(x��}�Y����d͟�"�d���(FX%*ph%�h�p>KV���?W�S�T��D!��W,��d��O>��o�<i�L�̤��@$�~���)R�'�>�)�Y��8�G�M}����'7�$��j�']Ƶ�A ��M$�c������u�6�Jl���&GTJ\�$��D�*�{�{G����?Χ����^u�W�R��r^+=}��kX%��t��D�%�ן�h��.���%��C�������N�]��8�ND�)��*}
q��)�/�ͷ���*�W�қ�B���d5��,���Г�$��)L�S�ۦ�������j�ʔ�`�z�wG����\\+�ˆ�~�57�����z����blB��n���Y�lAL\OI�9�9�X���p\�t"�o���RM	I�R*����yXQ��hw�d�����`b1r�@�H?�l\�{�QH�Y34�Ų\De,O���lkq*�Y�gһj)��x�bR�R"�`!���l�kr��U��m�8�L# r �@w�a*��:�ݙc�u��N�{��6�a@d�vϖd�\>��I�ʵd�dí:S�X G1:��?����u���X�P~0��@w7�����m�O)�7�7*�(�� �4��d�[����G��g7��L��7/2{��wRx%נ��d��4ř�'��O2��� u 
�6��<@>�\G���(���t���#N��E�=�י2��0�$�D;倿�"A�c�s�%�����!V�,1�m,E$��w�I��.�A
���,,�5�f��%�or*	 
�| 	�A#:�,�3�e�o�Ώ�8�z�@"0澼��Ј�B)Lp9��X�ˎvXR�4hKZ��a�g�.2_b�D�O�#����� ��Ǩ����C8��6��2�BH���t���Z<vm�"�x+^B�"��E˻��qhODe�$?`��UJln���3�	���Ґ6f^�֣��Ĵ�RL�l̎Ժ\�3�Č��m���t̏jn�����HF	,3���.�
=Ԅ��#�8I��wg��"� ���qg��¹��e{��xZ�2!��� ��封Jo�`C2�@��U ԫ��.L�␘x&����B�%�đ��!�DJ��0�$��X���*��i9�2���K��>�c���!�@z"��1yeG�4#�a&R#�ݹ%�� f���b�>���F��� �@�bgؙ7�j$�6ͭ蝓�,B!X���"�2ڟ	����[f����)�xhb
����KQ-�h�A���qsń�\�����[,H�>2zX���� ��o�M���	��m��p�'�����'���]�L%U	R��ʅ$����c��p�dq{�˴D���9��L�y=�����|���2����s��t= 6�;��m�B0���҈�!ѽ��Wک6g�׉�gʌ�>69�X43!9��ƍ�����V�'��L���2ƍն��v��������I�g�Yb.ߍ]��u��-��=/.Y�JP�$Up�h�KsTED_fu)����\�h��Sc���r!Mg�O
Ҟ�.ҙ�֑(�:�w�;�ֳn�fN��e��нc��� ��$�}DBV�3���/_�G�����2����ˠs<��q-3�}Ĭ2��T�r�,�����r��4M*�JEJ������B	�8�ZY�<g��B���!RP�=Ŋ(��*����/6���4���� �`E���{/x�����^OD�|B��a���t�9y���guo3)JR�!�}��g�}�Vd-�����_�nioh����n�/К2$���\��3	���E=5�&�+8B�?�L�	�m���pA_�`
 a`�Ȫ4q�ɓY�#��ёqr�4�P���fR2<ɠ�J�U�J9o"3�oqo�մb�'q2���&=��zDz�����Ov��95���ni3�5�;�"R�茅M{�.K���S��K�e��i��+����ب�����Q�R-�lm:S0WUnc��"꯿�#�����{��Ko8�j�M��m�jS|��6�/y�X��th��P򲐂ɳb�*D�|v��W��:���4dX�51Eb�G�%�X|9;-�@�RI�* \�C����1��k��vU��b�욷�o�m�2T\��<����V���>��e�Y��u���2�&8����G�����@�O-�R�������ꂻVq��S�+}l��IL���^����D1`���	��фQ#������2� ��1B�m��o��&��E8ڝ��HX�j4�B`�^:���*
����	�Z�P\Z~e5o�YKPTGy�45F��'���P��( ���#9�98� ��"�JЂB�V΄�b
� >��
�gET ��v�>%�Q|B$��d��<�p�FD2Egk��\�����8�Lg��|��/�)V���Ŭs�[a5"�
'�%Ȫ�op�)3T$O�QnJ�)t����;�L5��t:��HW��#o �X�DF9��
a6�gu�E��'"� ����]7XFq�2!N8L�Y59x؞/�<�P� @p���-_%1f�'<L�#2�[ ��U#^�ᰕl�<з�M��Iu�פ(�/tC�㾽ZT���N�A��do�F�zt��H�x���Z���y�d�B�^�O!M���_�.Q�.g�@=W����a2#��aHB�G��uk�N�8���\�a(�L�a��+DW���J�8�m�܌��HV"���F!�|�M$E�Z9�#ZB�H�ނDY^+nz��%=� v\�ѵ8"�#�k1Dw
"�$�j)��]H��T���S����9����=�^�(\YA�%ya}����v�\L���u�� ��A�����A;�=r_�d���x
P�y	��x��"��yU���#�R��+X�@i<�Kބb�(�� F`5 ���� ��B�{�q�y G(P�)q3�C)�k���i 9NAy�y�.��;/XM*8��/����g@e �G)��
�i����	 �xH��@R<�dz8�x@�d4n�i�[d"h�Y��i?�:zTO�:>�j�^��)� >�C���AA� ^��T��ݡyf8�eX^��C�i��r�<%�F��hZ�z$/x�H,Qֆh��k[,t�L�Փe_�(��hn��n��SRcC]�	X�g�><�h%:&��WG�#��RF`c��Y�*�z�S@XL���L֗m��k1��T�V�2�A��M4�(��-z�K�Y��s�s��f'�r_��h��>�W�M��5n<hZ�/��N��xBb����&y�V������-���6���l, >�)��_�<�"��}7���e�,�B
�����ND��#frՉR.�X�T<#x� ��.�Bun��L\�U�k[d�1U{?2�LP#_��E��d�L=,�Z�m%EW:�F���M��ۢ�*��M!�������$��{�R g���������pl����5���}0�"���q���Z��7���ج�d�\���q.�F`���E?3��C���)�9�˱ee<�s#NY��%��Д�w�A�h���f��熓���_?��e�s��޶4#��J6�^z��4S���vOv�`���t����-��oh��!SJ��>���uo
4�9xA�3��)@�?�����D:�)�UU�ٱ�R���zz�`g�[�Tȫ9�嘉�oo
�K���F��r�0�W���9��V�)H�����/� �H�����'�EM��˹�qr�F�N�K&$���o<�LRz���`����Y����b��&X�И<%.ܳä�T��TxH(%9L�qh���6�aV11.s�v����h�?D�[;*�zg��*��-(OE��RґT�)�A��L����'�R��Z�&�z���R�R�;ʫ�Qɗ���,��-�jou`#�������	�"�ܠ�o��.E݅��kG��`���KBֆW��6����9������{��1p-AE�V��.8��d�͍�d��/�����@)PA&���I!�,E���%s��⦠�3��'���� Y�ſ�N�Ҙ�)�Sl�ڒ����c0�:��,[󐝹���`Uk+�L�%��.�⪛!0W�F4
"�D{�;v�H��
���r-�h��S���+I)|�)��־K#���r���fi�;֏�9jr�SCi҄E>� B���XAAf/y���f[���/�6,�~nyG(�n��--��3$�BF'��H4.�j�*Q;�j~���56��j:�c�|�,e�Mx��+ud�2���H�	3C ��\���ʌC�$*3q�*3�>Ҵ�kv/��D�X��Oe�-'�kgL�����Rc���g�j���0!�)���I;]s� �G���hVS��SF���K�m�W6r6T]��_�������v�w�o�z���+X�����3]6>A�7���(=�� 8 ����=n�.�V�Q �XS!�M��~=�s�D�	�,���[M�6�"� ~�������|'ņ�����_��X���D����*"�	��}6ͬD���얒���	�4́���K�G�wS<��d)��sUۮ�}{R���o7:i1�		~?��Eҗ���k��'���!7hK		nR��,��.D>=�� ��1R �s�d9��i��[�ؼ'!�
�r���V%t��Q �0e���#���`�Y��M
���N��"��o�hL  j��"�<�[@�@B����>$|ߋV�nG��	[	Y(kL�Y��XC ����$$�]��,�xM6�:ȈU`G�1wM�轥7�T�!���*��7=��|�@���}�z�������\"��Q��$��#l*�\��(G�Z%��gG���T�`����0$��S��XP�%�0z>bbh�j���R��m���*�t�Z>��iQ�[>��B �9r}�*S`߼t��b��3�?L�H��90�3�8��H&���e�]�6��5j�zU y����\��"ɖn@�Ҥpd[v���;F�)P���Al�'.��	��/Rv��"�U c �������KX���\&�O	z�".��F�s*cZ-�� @����P@�p�2߇`�)���e�?�����6J�.{B�@�ܿ\���2�(!�A,~�ZWl4>&&X"�d�C��zn��x��Ta_r�� 1�s��^�6�,9	���5����oV�i�x�{IR�\aJ��_$k��q��F�!xB����(�$t�|���V�d�a:Q��m�6��ET��,�vz�e��t)�+S����?ކ��|�ԙPA2\�����"V�l࣡��NZ�e}|�9_W���X�Gu���*�ur�Z��n���Wl_S��2*�b��[�>���/�D�f0[g��# �ch�,�������mϛH�� �L|	J��t�/��}7�Ŀ��0@���G�0�A1a��gPj=*�[_��P����n�Ӣ�̗�C����U>�9�l/��'i%ۑ���
T�>�Y��c�gܫ�r5>~�J3"�7����*�xD�'&d0��g����A��ȏq�VE��d�Ara�KX@� �t�n-ُ����Z,Tx��
��Lmt�j�ų�ܹ	��N�*�J5��6V��hZ�@"��i1��6\!4�k���c-�����Tİ���m~=���m��_r[�����Ye���tB~�Bql<˅$�a���l-֋�nY���ɖ�=��L�@�*yueo��K'�G�����߳�w�{�̞q�d�O�(9��ZYh�a8][�f>�� z��c�%0[q������?��-z��v�/��V��i�N7�2����#n���y��b�K��2��Z���e���c �>ۍ�D�ȥ�^Bj`�վ��$<N�i�y���G]x�ː�nc艪��Q��g$h۟-�C��%�	{���WY � �����_<E����w;LF �ֳ�c��>��ݏ�[��)�%��"�)$$r9�]���M���к��q�3=�p&�"lۻȈ�u��JfR���W	�
�"��e#gR��ȓ��$���w��������5<�T�F6��<^���� �č�E&7%�����e�|��F���R3ϼd�� ��#F%�GX!ܑXԵ���Z�k��$mt���SԴhp������'E7f�:��76F��!s�����U?ֱq �O@9�6�P�gXwR��Ym-�Zm�>߲c��fI��f|�YAQ��!�x�C;$�^��"	��=#@.��l���3�ʶ7Z�����Q�	'[|__���F_Q	�eB>�-i��bL�F�����l��`�]�R~�.m����>�"�
�	�E̯'�>2��+(D"���O%DV~Ey������IH�"V�x�O����n�s"��F.8n�+�K�wtg7@"��EJ:"�I*�92���IKf)ez߲�^���G�3g� frm)����ȦK�A�I䰘��_R�S���?S��=rIuﮉ��AJL(���h~ d2QOO�0��P0�0�B����E��Dy�>'#*m-�����9M!�����)�!p��m���l�����h�X,�Txy���Al�Q�	���bLF~����E�((a%�A?�b��C�X�!��g�@���b�&���G�#d�����ev`O�@��O��H�j%���JL��-�A�(�� �ιAV�2]���
nG���:��t� Q= ��w���I/:���5WU&�&d)�@�3����0D#
c�l�"t��ZkѰ� 6\!$'A��)-�֞�(�$�I1`��Ḑ<�����6�`w��|h썇N��Bb Y4O$�$���@�2��4r�`�ڽ�I0��Lb]L1-h�"���LS}1@���2P�H�@�hFь�(�x,R���!�)��c0G@�G�$£B�3�h��+$HX@f�I�a@�	����`�Be��{0Eq"�l��ID�\c
1�PR�*"H b��ܤ���jR��
<���یs-2�T�q�$����kLܥ𐀦C��������[��[�Z�� ��7rH��a&b��e2� F'�h�\�\������l2���,۽�n'W�Qq4B,H��k��B��1�L�FVe�7!$[�o�"��k���E�G�)-�uO�sc�}@�����������|�po�= b\�$HT�Xŗ���<{��\�]Y�A�6N_��,�KԂ��X�B�|.$�i檔Z����r����b	�O��12�RH��Lt�@r0�\�������$ ���@��MA�@E��������� ��0�Tȡ1�1���&}�ޛ;�^��-ޮHP���~'G5�A�ܮ�g��ʀ'��G7����zkg���-��0�b�?X^7�(�����e�6օ{1�}J6��m�< ��P�W���3Z��9z�6�=�9���49P�2\���&���S&Z2x�|��;�li��>\&���anC ck-�A��<��f	;;I�\����Y�?S��d)YL���1K_&$s�f��k�T��Y�L�G�;^$�K�sq]��4W)D��W�<"���L$ck	1U�y�e1�y,/v�����8��8�t<Ս�!�>W�"Ƚ��Ht$R#���enFd
�xϝ}�����(h6�$�<�l= �td���m��z������=ݕW�<!����=F�
9��=�/�C��26\~^/Q ɠPR�k-�J!T���L�OJއ���	�M��v�Z9�-��(�j�s�)gX,�첦��f����-�<$&<g�D��"�O		��R��1O�+�{�d� cL�  �W)g( ��@c�pE���S�1�� �FpB��|��S��#ؾ��̋�}/�_3�����L�o��&%�z�:��6ۄ�:�m!d���d5�C�V�=:�1!���-��ص�2��l�d�D����V�s� ?LF���,�0�֗!�$��GL�6�M�z:��qw�$�����V:�6�в�ks��.�&R��ߑDþi
fXg�z֦�Ι�$d�-��10��W:�]�� �'��dBU")��"�<�}���L�"�r�oڥ���DΊ�*�M�H(܎����GX2���`�jt�h ߡse`����2`G]����y���%�8m�����}��;G��L0� xD[�S#�󮞀I-�kF�8s�A���P�fEt��D{���u��bNX����SI���a�f��.�G�����(�����r�+_���p`@��1k�0aʶB1- � �AY`�A�5({��f0`�(�	��p�Lc
�tI��/�����g�AfyC��@Ė�|�fH� ˸T;��)6Lű��q6�ݼ�����.G�U7�\(p�"{$�="�懢|e֯�}0���)ux�v"�Rɂ�vd��E��KWSf��h����6�'	�15tY�D�! H$�:$�� )�I�����0��B6(�E��B�UJ�!�a<e#���;���<O�A$����dc����/�����03�����`�/F9'��S�����ӁP<�P81�䨅�9*�߮�w�qo��g�����#ƅ�F�?_>�/cSY+�X��D��q%f��*�yO'�=֚X���5�%p���n�Op�*�\��.X �g'{�m���L67�I:��"��	4��w5���F�Bw[��DD��v�����cm���y}22�Z�oK�IdH�Ȁ��Ɖ('t2��ӥ��sح	�H���r�9�b e���T����%Ȩ��/8�_NM�&�d��0B	�4�� D�HE�EC ��P\�'z
'j� �	=�=k����n�P̭y�<�DSf���Ȥ$v��6&�DRd��̈lE��)��#� @��i� �A[5�)/���\����^�y��2���#��@:cv�bӠd.�0A�⛡>:�{��*Ѕ����K8�>���٥}�]���B�3΀S0��nH[[�
�a�@�a�#�+	,2*��I�FS`���Zaq�
��@�&�;����XL�	�f��+� ����s$_4rt6.���6#�K��1BصTCp�g�!�������VP�!���<�2!��7��;�"D�9uc�hd�ŐjA�V�©ȡ�-� K �V��Y���];U��Ur7[�;Z�\I�,��Уh��\�o�Z�RJKtŀ�
�07��F9'��1�E&y�󐝂̜�?��{��I�M�D��J������S�Hu:4�ȩ<�����x:b�����o$��K/���c�F͟�l�$�'��B�/�'z�vz������D�ȱ`�Z��e�W�ɒy(�Rܧg�7�n;�S��1p�S'c��$�����.���K=s3%R��Ō�,]����������� Ԉ�E8�d��Jd��@����y$�VN���PB4����
�aR�X�L\uT��Bz.������9`Q�;�ٜ�&mZ��3�� �+f�@�i�Zw�-Ҡ�$�%"��r��ÿON��j>l�HL,Hއ�~�e5���"p�Q-b��ʎ؆bn�M,du�G"d�K~ߛ�-�� S �{���k@v�����q�-�%�çpxJ/����m2�mJA"qb涛Й��Ԙ��/�QT԰��>����.��b�'�*��OW&�א#����1��ˤ.�P�&���51��=��
��g�q�y�.i�,?�Bڳ�p
l�b�m�0�Z.%' �!�������)V�6j��3�T���.���r���h�L��A��,����WM_���gs��l�T���+	"ED�������r���u�d2ʺ��y�ӡ-�;�_�`���E��Lȕ�b�E|]�*�Hί��M�V��~�*���ƲJˉĕ��2��c'b��#I�?L�j�y�k&�r�0��*Dq��1$	�;��vHӒ(�q0i��u+k,2)ײ.��\�{���� \= �Zlұ�i����∌h�	_�ɝ��_���
e�\c�H��Ku
�,�vx���.)y��8r��m�p���\E��꜂���vEتa���,�vuJ�e.-�z�����>�?u��bQ�3Ɉ���%2�e��]��4@I�9� ���&Z��qq�0�v�o�ٳ����ܿ��\0@'�y9mU�Rx�p �T�R��}+�n4Ƴ��fJ�y����P\��"��2��Ò��&�"���;�A��g4N7���%�윰A��g�aB1=�8��}9b�ʇ��K;�M�<��߶4��(�Ah�q!YzpVX��ɓZ���)�_< �ƚ�M<�FYVeZiv������K���a)y��C�jr-���
��OYE��Dps5�D"Pˣ�R ��6:u3.{vw�y�X�O��"�Ÿ���]ԉ�霛�����#�p�Kj�9��<���ɲ+��F)Y:�E%�<C��6���3�~�i�8H��$�L�4iMe=�Jq��:������?����	(�mc<��+�]$j�
�0��]�<&�Q�=�� �u��w���/�%2�(�K+���;dn��[
@�J$�Z]�׍������AE��2��B�FGx���!��E��E3�W��,D�BlC��������D�G=��,��Jfqq�����#���e�=
��ܹ����N�~5�áܛ%n<VX}�۠�w���ﳚJ���m,KM�}��0j	{�k
	�A�8����R�lE�4dh�픘��8��(��"!��!�a�80`���#f�e �s�Ǆ�D��BIBf�����ƌ�		��a�A���	 B��bń�mz�R��"=1�HP'7��j�%ҁ�!����3��Di���)g̦T��C91h�>�����N�5��և��rS��<Y�|�+orm��e&7l.�VHl�]</usFp�N��A��VG��'JS�D�Ծ2FqFvK�#�E�ϯ��ܴC)�w/������&Bւ @p׍�$?��[����IsЙ�`"���&~�p��А�St4�������,1��m^�����fU�d.L��q����X��g@fVC�Vn�(��)c$��+3$�4GI�!�Rl0����!�K�QWBDch�L�(M�S)$)�\Nc�$-Z��g�Us��;ԗk�ä�����XJ��X�ifG���6n�رOd>�\бh1�1�*�R��G]�� f~ N��@���ny�(H�\-�m��q� 6&e�����)�݇��J����xDg�]W����b~_I��S4���ѯ��|:�HIm/���DX$��r���O�P���e�ب�iƄ�ෘ��=�2�Μ�,EHE�U�B? 
�(���Ȑ�;%2��������6����KI���]͖��,)���Μbnj��q�kN5���b��W,���I^Q��b��6��yNk`�|-�5� ���#HRb"�A]�Q���gW��<ݗ�?�e�9�G�ZP]2ӝY,#Ob�N��%���$��l��o�+"����'l�>���G�k�Ac1�|h���q�d1b�9������BG�� �l!"n�y�K����>�;�D��;��@��s�M˄n����]�b���륰����m�;	���1���E�p�͔�M!B.ٖ�Ϟ���ʟd&����@&���>H����a^��J�,Q������D2
(�sQ�?х��	�\C��A��{�F��SL�4jq#�p�~�x:�����yO�xQ1��̀�a,�]
!;��F9g����(���̷��R�l����Mc��(��p�zک^pOi��F�Rԁ��%�R���mѓ�4p4c0�bC�z �d(��P�[�^�XYFbt������q\ ���F�}OpG�D���-��S�>���B��="-�(�LI�D���ȋ�u:XF�σ�f��̭��q�8b���z��b��e�
2j��h��H�u�J(�o�����5�H���e:_�R�#�9~���Y)��t9�8��s���7��z;a��%[��=��z�2�=���(Pr�Z#��4����	8�a���I��|�F��n�2�����=w���
� �MgA��6��7�ͱ� � ̨�!!3j\�����Fj� 1��Hg��S�8=E��< ?GY��K�h�dxHdf� c#96c��Ae��H.dI��<f$h��XX���L��X��(�m��ۑ~����~4���)��y�f�:~G6Z�T�����ӡ^�;�!(>ς3�h���Y�zxR�ނ��\�[��Ǵ\-��|·��!�J���Qn�6c
��aʾOwvk�Ӗ;�v!�U������9�#"Z��4�$,�=�6���l�L,��-h0�)6�-�"Ǿ�������}��cY�Bڪ��@f�*_}��~ -�K%|���3Ҋ�LxіS�k <����<䕣��LA�� �l.y���%���~�2��h!�� 2�ȭP�,XR3=h�H�r��*�Չ�m� ��ف���6}&���(�-se���.~r���ǉU54zm����-Z�OzP���Reɶ�]C�IowgGF�h&ߓ/��lo�_D��%2|�昦i���CtKr�7Y���]�Q6r���h��w�`���Ǘ�:7�6��uHڛ�+��ǂ!>��>�� �B�(�����§�A��3]`�{X�D-�X6"T���R�L~���PXS���� 7@����X��O� H@��"~$�E����?Q�B"�P�6�u���yi�e�AM��G��[uq0Ѱ�'�O�r��Aɬ8��܌�tǳ1|�z���$fe"1U'��{I��"��(����fĠ� S-0�,�&�u@�P L�ч5 ��i0��B+\��@2g�-R�%��,y�KB�t_C?3���dHq�ޥI��D&`�� xHh��ќn��wkm��`$��Ć	!�1!�`�1!�`�1"��ĈB#!h�H�!�1"0F$BFĈH��	#!#bD$`� ����	1�8H�$`�4KU�i$�     m��     @  ̎h=��!`მƋ%ԣ�              =4�� ���� *�D��                             >����Pf�����&LT����jJE�����c>�ZP
F6���`  %q���hȀ �Js�^��H�  	 ���%� �m5c�4�45�(����QLz���   g�9h{�m�              vV1�@0$���`�*��"L�WTp   G�O��$�Ť  ~Nf       傓�Xq  !�c�(�(� �C~P       &Q@�s�qb��` 
�[n��                                                                                                                                                      V�y��������"p@[� ��   �3   AB��Pz�/�T�|fw�����[�� b�)�   J� ^�� .���P\@ i6�@S�RYoF� (� �� �pR����y �a` 0ޚ�^s��0� ��    � NB��`���� a` "mREk1x   ��            �8 /�`       i�             l�� b�                    %�  ��� �                                      M���y��IC��
 2�+R���ѣං  `%~V-��& & �=CB����R�Ξ-       v#���9�^1�bфE�w��Y۲�6�Q�#�4��j�:p�gk���F�   p�!�$       E]�$ �.V��0B��   ��U��BT44��٢GJ['F��'�W@+\�F5ֺӅh ��A��M�@H 0 �P � ��K"!0� L �   `            ����.�0 �OJ	� ���a �b�                  !o@ ����   �                                 �

����3�3�O���J��,^� ��}����}Եl�x�z4%��s�z��#t@��5;w�Ա�ѐg�E�B��UBN�!���qK:c!�(�ќRD0h íA6����hk"������� �"Pɔ	0��(�J/�(2:GQZ��(8 M��  �  f��!D  6                0   a�lm�  60     44��&	�\�gH�-r�0��   p*�O � @  L�� ��0 ��0  � � q�-   C!�[�� ep��u C                  �uJ; #`   �8                              �nF�X�v����Vó��),D����5���f*V�_����gt
|���   #�Ĉ  ��XÑ0@�5�o@   :���,�J��!!�  �����  6�����L�l�mj��MWGt,r|�b�M�-#Li                   X�x�` �  ����0 D �W �񂹜%����$�I 7�=��BQP:R� @       1�     0  �	`   �`6Gb�0        �  �`4 "   �  
��B�yT�[�� 2���       s� �       � �'��{�F   (߀     @     *�� 5���<� 4    0�1@6�
����&��Vͥj�[|��8�� r�G -5*�� ` z�=2�K��G�C9�c�* `�	 ��%M7�8�  �#@���t�8�U� �`        �i` P�T�                                      �:�B�  T��0  �   ��  �1Q�a|���%�'("   �   ��n,@d(��0 �0  "X�P�� ��      �� p��2<�� y�!���a��!- �oˬEI�G, 4@v��� � ��;�cY`��W c -`�y�߀WP�XCB�)@�
�;0& �!�5����P{�W(#����2��O�֨�P1+fݣ&`��xT����C��"    w           �                                     ��� x�   � �     � g`�6!` {,S&��v�O^^�    �
 "       i{� �   ����   @ Mq��)- �    "PR�\*NZ��  r  *�T�bS+@      "� ;JD3# >  ��X ��J�c�@�����f�q�	E����d�@s�B̉�AL�J� 0 �;|'Ú�e89�                 �ƌS��B       xA��G       0       ��,@      �8C�r�M��PC@�4�N�z^=��L���d����
� �UQ��GpQ�E\�( Y#���b @�J <���  ���)      �       ` t��       B�@� �P   �� �   @ �8  J�	�H�  0    `a0�   4� $/B9�                !�u�0�  K  �\��8@�     `   `  6 N�  @    �z{�~�f�!��\��4X<` �� G(!�    `D??�               g��|!��D��" � f'1�\�D    �- &��Q$@ ����  �� ��� H �    �@v� �X�c���v0�i���       �+1M72smJ0p�1� �"   0 !����� �
!��/U8 X;�w���Ί  � ���F@>��� L �G��l0���/�cN��6o_��t|(t�9, �xЕ �@ @�`w@   |\i���<|D���:��-Bc�$��c�#�:�`   � ��         �     E��� Q'��arL 2  6�, f�b��d�$��L� �@��p�����b  h�N ` � �`���� ��       
��d
K�����   C      G
��Z�	���}��$1�    �� hf�\r��O.T���q ��dnC�D!�f�U�ԅ*@�G�   ,�`�#2 y�-����^x I-�pk���1k���s��D8yQ�d�a5t   �1��'�#ʅŀ�@�F �@�(�4 zLp��=����<*5N��t`����(x���O��(2�D <�[�� 9m( �T �&v0-�N`�m�b�$ �T � Fz��]I	!$2]f�� C�c��	 �uI��z(�x�-U:�1T?��cLD�� `�@\( � �Xu�q��
�H)�u+J�4q ��U ��!<h���       	�     5�H�J����:3Θ�D �  ۇ!D�0G�T\�z2��l�6T� Z��:ᒊh��$$�H&:\ ��0fI���(@�EK��۠1�Q��Q�W���b�4i���\L54�8'�����l��m��Q��  (�}EB��#�s���t 8    8V   P  �  �   �  #�  m�   �   �  B� ��  `                   � |  0 ��                   .�aP�&A�  vت�i)8
�Qi4a�E�[ ��}k�VZ�}fuJ@<^J�ll3�X�!��A71� )���4�,Z��u �J[�8�.� +�HoN<�x(��5��!V��
{H�+��Ak�{'S��ڇ��7�#�� gP�k�T��W$  ї  ���M�A�v����[}Q� f?��-�[
� �L��/�[K�L�kpJ�i�B2�+lY�8f�M�  ܉��H�   ��     G@  a�  Ơ  �� `Q�  �   8 ��    ���lJ�  $  p-`BJ�h F Ӌ\��� �  V�      a�  8��    �  �	�%���5�; ��[�Z�b  u��  ����D|s%��8��s=�            &�W�e�  �7��J� �                .��                            /j�����p�b�w�g��d�ɰȘ>-��Lo*��0  KY2 (0 X 
��+A� �  �p�o��Ӧ�X-�v `g� � �  ��  S�D@�  �  ��h�TW���:�S @�dP��<i���  �          6D� 7�D�       �{�Nr�q�ԟ��XM,�͕���l7����  �X                           ` �    `                      
</file>

<file path=ppt/media/hdphoto2.xml>II�   	 �    z   �        �        ��    �  ��    i  ��      �B��      �B��    �   ��    *T     $��oN�K��=wv��WMPHOTO ��q�h  p �cl HH�E@   �|6j:F;�E`Ia�bLfm�m�p}�_Њ�{���Q� 8�� HO� J�� ^�� �N� ��� ��� ��� ��� �%� ԕ� �c� "�� )Y� *�� 4C� O> B�   �P8�	A��      µ��I��*�jjZ�����aMQ���l����Łl`��\�G�Ȁ �U�"L���1DF�@�!-@}/ � q ��@�(0 ���:�Q#A;�08Y���t�+A�Ob�&�<K/T��S�  ���_ZV\=�$Z����%���d@ŉ�KY���eǾlbt�ü��"��k� Љ��f.���&���*�6˲ЯQ���1y[��aq�3_T�B.�|iz�  �B�Y��<��Gf���CJ�d��c����]����RH�S$#E���!q �۳W�6�U�	��ԭ̈́"P��
J@ � 1�VP�����$X%��� C�g���1@ �)0�A�'A ȅ2��G�P��"hl �&��n�C��+w:a+a������a+���,�D7V�@  ���c � ! 0    � ` 	�   ( <  @                  �                   IT��d�r��d�0��(D!���
P�$�U�D1]%�e�2�#,�`H��I$�`'-hI��А�323,�	��{d Cⅆ`(�!zn��}X"q 
�g�K�� "D�A)�Fg�۾Mp��!P�!��6>�u2	��8�OD%p�����Lh��|�:A\,���`�b2C���|t�(\M;�`     ��� 40 �	�8���
!{GA����B
CF �* �b`q8�ѕ�����8a# ��_��H<�DP��L4r/��W)BF��TU;�h��C�[Z����ҏǈ��<Dd�� �Qa�qP��D2�3&�2y���U��^���ڊ�,�K
O#,dg�u��H��(]�~��t����abA0�Q� �:z��4r���6���͸r�B@�zR�!��uCř d�0 ,4�0� x       �%/�v���", ��pA��@1�o�TZ�B�>
64|�����A�a�Y��`��Y�V�$�\��0@b�f>&lb71�=�K�,B>�����!��8E��<�ׁ�t�ɮ0�7�q*�v(�Ȁ��wV�V�H�Qf�-nAOUO�[�E�h�I{��08����le�իЦ9b������:)�]d��>��=�k�Ԅ@���H�ը9	{��)R#������ؙ\��gͱ.t�m�^�+BV�S&�����>��hoG�D���n6ɉr�������Cy�J�a�l$�o�л��N��   �          <�        �b�?�V�xJ�w&�M!;�Z����2��O6&,�f!� �ɷ���6LT�%m���I�t�7[2W�B�����=�h�tXƏsƆ"c��/W������*���OF`��D�H�@G�jJtnfN ��-?;��$	��V�c�҄�d��]��}O�4����y�z~##Z�	�VI�l�~��y>q@�	)�k��w�� |Ֆ�=���(���s�F���+Z��'�TBB�<$(����W��ef[�ZA��5�l/����*9B�b�( � =�  @��`�N"��X�  @
@��ʐ!�!D��O3Rr@ ��1 *�K�!.�E���\$w�����w��N�쪸�����?�яX�j1Iba��V��0J�OMMo����OEYOj�É<^t�R�YLd w�7���@�+�s�������              x�0  �    )	u)V�ĲAv�V���jm`����lKa�) �ct%�J;S��6�c3�$�j!ۚ���L3��blfʖɯyu}�,��ƴ� ��	��� z�P*p7h\&� &��aA�:@:�}{g"�t��t���FF҅�qf�q�?���z��Ho6�E��JʖS+���&E"W"nV�,Dbi�v�k���-�+�Z���;ζ�����R�0j�]�\dU��Zj bTk^	t6���@��%hF���ۦs���'̆���rӞ�>��iAr@шm�H�2 Q�TC�|(h`S�	�P��v�_��$ @=�NMq2�.a���;V�1 B�ؔOX�("�
�$a�����i$��1���,��+�gy�TӬ��ch�D��I�J蛷����Qe�}h�1�Ԫ;3�H��W��@lI��M�jݼ����*a�L���ޭ5��&w"U�6�m�!X��ΘGx                  
I5K�oh%�l�5:>	Ck��W��g4 l�)J8�x�01�0 w,�Ȗ��Fα0�ǕQ"ܘ�$�����1
r�Dі5��C(��O��p}��&5dg��F�˥�둽�ovۃ�/�9����+�3<��$Ĕ��Y��/�N�#}*xxIA����ѭ���\xӴOD^�'��?b����@��)BU� ^MB  r�D���Hm��Sp���6���,d�2�O["�A�(�*5�Q� +e=ꨐ�8�|k�`�"�"IK0~J��S�5�B�"O�n-&�K/����leJG�.Gۄ D��I�V�艽sDk�xA5��`��2���7��(Q�Ҭ,��ln�e��Q�V��%���]�iL,p.h�חŞ��s�J+�T{�t����R� �-�H̘��Qw.���Y�bh��^�me�]=5M$ j�jf½c��k��Y^��� `  0                         zuE2�M��N�)��l�dY��$!�B�*���K]I4�xyj:�1H��Fd�9���B;�2l�t������>v�C�"�Q2z6�
<\L��ߓ~���/h�+ڎ.Z���IK��~ P��J����5�;15�]m�F{��c\�}~1�|�u�B7�f"�        (H  ��  �       ��      k��:��$�^	#��
�<H X.X���$*��owm��	3 ���9�!�DXD=��A1o��F��o�Ϳ߱\S�K�]�[�f\!�(ݏϰ     � ?B�E8J,#\\�>L�����ز�`�� �������r��4� �FA XD��Ɂ�'�ˁ=��0 {��J�N}(���u��G<Ϭ��ZVLg��,J��H)��$�C-\�ŊMҙ�?�U˱q=��������� Yٗ��t�!&08 |@   �!@@@ x            �      ���	.�Casʅ�;�A#`�)�?�!��aa��<������ ��@����A�"���\l�ѡp�N�E������z�&H!EXc��3aȟ�-a��w��^4|��I2�"6� ���Ц}1.t�.HC)A�HZd��d����a��f�SR���     < )�N�R.� ���o�����A	��>±��H��ɪ�E�("#|��Qכ�`��p@2¸ 2���BUtJ�C�6��CF�
��ʫW��x�B��a����nf��=�̥V�R�$@b��mvT8E��B���3<#i&S�:�o���L!Q �e�Ԡ�xdk?� `�        �       �!
HR  r�:K	����)�%QJ���f���(�,��
��2�X�>���������`�M�2�XI���}}#�J&�.�"� *� j�ݻ�T)�M����	��/b�-ʷ4�hXQ;�]++Uڶ]޻����lP:���j���aK!9Ͷ�I�OX���Иr`Ө6Ō$w��QX�(��T'�Մ�Q��_��n�Q"W�@�m�}:4/!<I`��Y�l��1 �	h��~$Ҩ�o@��8���t
'��O���ߙ@�
�+�������4h/��t6��� ӕ�>8N�(��o�_
W��BEt��v�Q�6SkV'�Y�Y��R�;
�Q>54>4L���F�h$�0k��̶ѵ����s�Ѣn4���|Q�-�Ѣn�Ʋ�r������@_�7�g���"+ʦ�<��J|
��Q��R(��`&��g"����,�j@c��eR���4& ŝ��D�#�Ip����M5�x�ҵmTS�1�ˋ��%kx��� �	�Sri�N� e�H n���k,�&\�Ѹ+�߲�nX� #�KW������+�Y}h��-��J�AF�}��5�r�*��Fw�f�b.h�`c�:�|I�m���m�X�=���Go�����ݦ��yZ�X�:�6�u�Ѡ^�Ky&6A]P�brB�,�Ư|�$���k���=�No7Ux�8%�Q������-/���q�N�I�Bw[�7K�&9�Qlu�&�d�$�F�	���Z�6��I���iӶdqn�P��+9G�l�9�Ń�9���-��T�vŴ�,���k���R_��G7b�&�DSY�0�N����!֪
{��We�wڋߒ�ě�ѕ@���f(P�ܰL_��vݩ�_���ű&�%�3!�)�IUz�aAŨ�~�K+"�{	i^�B�I����V�R_hƥyr�-��.rW��1�1����R`I`�/�B�k��+*+�+ ��)PX��m�S鏱%�*s2���X���8�m��T<M%�v����S�LH�m2燛J��4F�2�S�M���jAYMi'�,�����d����5�r�0�Z�Y#�U�k�W�&G��ѓ��:��[� �Q��������bq 7x�y�l�3HH�,6��3�^ �,�O�a�a|�f��� "(f�H��k�#U�i� ꪂ#o`�	�(�)��0vP�����'�����V�Hm��L@��c��(ۦQR���{��R�C�:>δ���e;��i& #Q�.�f� 8D@�(�q����i�L�a��99al�Сq�FQ�E��g�f<��S)�M%2��Q�aT�A��%��h<N�Q�d�k�i��GE���d\7X��b:��NU/#���tp#2&R��Ǆ�Rq�c���n[�
S3���f!��i$�a/�;��c���,2�	7frE����ȶ��Ǒv�sqxj��{/������#)���T��ݝ���Ǒ�H��Q,�#�*B�&B��[���n�!�mz9 t�ÜvJ�&��<O>�wjw��ǅ-��w#&{%�I7f�8i�w�mwz��E�̓�̰�W�R��i������>�YF�����E.�[l�&�Ba�z��Iɤ�PT�\wȱ���d�Kj���=�������$�.�dqU��[YM`��-����:�3�!�b\ąJ��[c�fqzsѬ�)Ť)�!�2S]�8���cU\�Y8�nՑ�bŋU��vݞ��Ryvr8����L�R�IQE	4s2S^"�b�K�rǒV��q�)�2:@fT��b�!ͳ��[2���u�tc�ݳO�!EL��KIi$����"�&f��\��ABM14��K !�����R޽�"M�������Ł@��[X�(i���&�f@B����{7��(��H��0"&�X�,x#+"�KDR�+��;P*I�	=��,�F�:`�!đ�#�A�U<G]��YEl7���̌�M�/_Ȏ`����\�E�7�

ˉq?÷���T�P�%�ԿP��J�X��Z� �R���9	��0��Z����W�.���R�PI��5�xFG�׺�L��č%��P"1�-�,������p�/Xx�����XQ2~g��>��=��]J�牊f����|8	<u��v,(D?a(�L�A���1�0@AQL���3��M�uC�����VQ@�Ȏ(�L[���/S�$h!n�Hw\M���O��afu�J��{E��&�NȺj�ki	>�S��5
$h�	ʉn�\�V��4zHH�ӡ�s��^�d��K����e4�����`�dU1�wl��n]�w����uA�fyo�J{�:�2�DQO
r����5�yb�tv��s����T��S�%����՝PF��3���HW�f��\�Y2U�jP��5r����wR�}v�ؘ'y-�+1"��' ��CW��r�'��HV�~�#����A�fI�W������iM��u�Ĝ��X����{�,~�!9�> Q?���Ӡ����|��[�J�~E&�yljJ&�W_̑q�����O@���$��B������hӾ���MP'�����HX�m�f����-��I1:�#�L�m�B�I�b��E����)�
�B%i�:����6�R.��q*Q� � 8�/�5D�]��nYGՄ�x�����w'Tԁw�Q���먺=�h��e������C�&`��?��@&�<�S	2�S�����{m���-��D�nh�_����A�+bR�ՍS ��jlF�lua�E�Dh�����\���I��b�˛���$�Oē�\���1�-��!���E�ǂ� ъ�lT�!��1�w2jr�w�g�F �B�FQ���fR��	\G	s��#V-��$M��&�"k|�O�H��BX�$���-=TN��#���-�J#6o�3���r�h�6�N
VJ��Ir�]S4�pQ�w�<��<�֔Ea��óf�j(�{T��w��['v�Q��Xk�0��%��P۝�����;Σ��`D�p�������݉ӥ�V�$�\U�hÈ�B"������͚�!��g��A(�F�|lq�0�i��x 9��P��ᭋra�L��yx�b��-L���>���R��u�u�e��c�&X��ֺo���)f4����e���%Z�Aq�E�S�H7�F���7|ҩ���45����ѵ[_�վ�YV�Eɪ���6�,��Q6�ԗ���� D�E��SQL�������viD.e
ln��$E���,Y�*4�J�<��V\u���1G*�('d��0YP���fð�%��|��4BQ�Z��\=`R�G�G�72��"q*�����(���D�3���?�:�Wvje�m�c��#��^Ŏ��FOm����	$ � G�4s��B<B`�ӑ���BصT(UUe�f]�Z܈�f @�BBd�h TT�DI�[�5�"�8�+�KC&d�
AZ�	Dh(��A;۫�QN���D9\N�-��i,��ԑ��Yc�@��џ-D�ԍ����^��G�/�z)1lm�x@1f!p�{���E�<pC�'�~/� �ύ��e�LXh���KQr���v���.������k��j�u����q�^��ż��=�W-�n���f���u�X�ΧO)F�[S��U"�|4-ԕ���� SS�|�a �Vx�,�#ON%"�g��[��?�y?�0FbdP��'֙d�-�Ib�$T�d�-�W���r�, �D 廱E���Q�E2��d��E�ŌM%�c� �f̘��$���y0yX��b\Y�S��4�(���kF�j{sRJh�E��ָ����KR�b��a!&�E�;	<�x����6'�Os��Ä�Z�tZw��PY(.>�K.����ũ����$��XF��u����QP�&W�.Z��=i}+y�-v�"`abHݤ�B&�`(8�-j-/О��<���-A˖��]ٮ���և��OG�A:�Gͩ&��e�86Z�A����s�HjM�Y[��QDV�%)
PkH�.SA�}Af��r8�Fș�����zc8���ś�H�� �t��K�,H�[1�b8��c�QD�u�PVm��H���ǁ���G�B`�� �G �?��
��#�Ě�2����("��t��T�h�%1�l�Z�5�4`k�
 ,0嗋
bFZ�og)����_u�ļHc3�$�~�����DI�,HT�ͻr��J"��Hsx��,�S�<l�E���X����!��bN$h���\JZ�R�<Z����"��B(Z�����D�eE� s�p�ʢi��$���|�J#OOٌO����K�DtTfu���ÞQ��-�Pd�bY:�Te� L��Y"��e������+(�4 ��;��S,^��ȹCb��o��؂wR!�AE9r��k�  �RHU�
:Wn�N��- ���Ln�q�?�!�s��x��%9��������7��p�@�Q0�L�3,�x�Q1n��G�����xX	F�����{ܺ]�ף���֣��7-��h�f&��c����xY�܍+��"l�	�}\�b�6�\E�~���;�Rы�{�~�^���,BDbH/�٪��iZ�g��*2��te�Zr���1��c�[�bf�zd�M?�M˾��Y$Z�@��;&��$ƅ0�c�Q���� ���4HlqF!!�,.�-�J����������&6�{c�-ƚ������l���?~�D�+ �!�8�%����ok�Av7(�`�&��0G�V�����;�e�~��#&�uH|R�OJ�
;ڛH]�:�M}"�9r�u�R��E+��"���}��V��FW�����K�A�kQ���2t�e.�8�8�*� �e����T�lmG�o�?�h�4$�e�g���(��4&�K��;�u!V������ ��X�G��g�&#�`!,q
bO�b��|w1�~`/�qKs�Ll�1�tW}��e�&F8�Fi[\ň���O<Ii+�1��Ed����e6$$�q�,x��1��\{�n.Qǐt��'c�7�|��SU�M%���C��U8>z�av�G�ƺu���tr~esd$|���<��m�=}f��疕��ɲ������9��f�:(ѧ�Xؖ��G������cĪ���h�&�X��F!�!�Bd�Nu��.����ìш�l�7�Q�.��H���,H���Y�bG�jѱ�G)���'��kY�L:���$/$>����(Y���T����	�G;��J���H2�L�-њg�T$_h������t�]h�>����S�ս���j�w��ʖO����k�����}:�L�W���E������O�{��%�E��NΠ���R��"\S�s�3= ��G��W����X�.���ؔ_���(�."Fe}���ABS��n.�$�yeqsGh������F}>.?�H��&F916�c��G�FPr%��ZBG��K:��̵��t�W�-$Yi�,��s3Q�IB$*��X�66#\fw�V7��m\�<�F=�c�BR!��rG��'�
0=�-���/�6��3�����i�4C8����a�K(���w�/foLTE� �Mm&W�RE3Id�\5��S�ۂa��?��B{EB L��*9:�1�C�)��Ѭ2��̒���g^R_�H(>����������?VA@J��yr�R������e�]�T7a㤔�)�'O#B^�����?�qR~���ق���ȷ������ǁU��OHБکb�����-�;Kۯ���S�bo
bK�;�$$�4+T��
�j��Z�Q�'
M��g�l�C��'�}/TS�n��,96Ѵ��R�������ԁ��������UA��H��*;qG���xSq�����,��ޮڷ��!��Q�c#�Fr�ӺLD��&��=��z{Co�9h�Q�@��KEm��mDV�����=_���wy�YF=c a*^P��3�$Mp��E�����#��n�.P�i#�f%�So������A\��j�C[r~��b���j�R����=���C�5�W��B�u��O-WM��ٹ�1��S���D��i7+�b(�EJ�Kf�4⸞�2��ڒ5��H�$}"i���E���(��,d�A��dY�뉨t��h;����\,	���D#C}4->!D�,�^�4��FJC�QT ՠKA�p�r�'8$�����Ut/�y0�HwM��/��:��3 ������g%��u�Z��S)X�����tX���G)s�ޡ@��5ՈU�^L�T!h���j�F���5�mϯ1�鴄�GՒ�Ng��/xpD��(8�o%��Gz�0A#��__1�k�Ǳ,����ĉ��NT~��1q�@K��p�t�u1_�+6"����6P��'��LYy/�X[E����[��b����Ab�7(��'�o����c˛�Bڳ��"FwA�����{6^dz}x( 8�����E�[D ec!�ˌ �5'"�48�Ƙ@P�0�`���@X�)�r�uz�ػ�D�=[�Y�YR{�,Eɣ@�`�m�G:�p�{i�p��t�'&H���<<�|���p�dk�d� 	��#���Ǿ$������iL`��~��(����SHl˚q�L�DyޞA��G��c1�x@#� �̢��*�H�|(y;��Y��U*\�����ˈ�B��8��$��Y�h.�B(⏞R�L�R��e�eJmO
,�	hZ�ޓ=:Y�1G�DY�A�P��~�T{e:�0_�3"�CY��lg��Dide�B�O�a�����S���FB**ł	�3Ķ�-��q�h�t��� D,[(�v�� ��f~e(�b*��fz�P�SX�cǑ�T�@C�5'
_$[��Բ
�|L��kQ�Q�:'?�,�E�zߨY$���#�V�ː�M����U�y�o�	�'@$FA� �����J�_���{�4X�8��N�ި�R>&	&�H�F�,��~Kk�9c1�C �X �c�*�@�GX!V2B%����?���;2���/�v�DTE�,�����Z!0X>�B+�-o6~d�r�#�s2�8Pq��G�0])b������U�T�W�{ٽ��l��J�v&f,Mf�:G�)oX�l�Ჩ��	8T%��%dm� �d�_Ǐl�9%��g��46��!��v�F���Ŗ.��I\^��*�k,ZR����e����g_$k�sԕ���B��$����q�x�(�3.��Jj���abrW�C�܂r���`�g+��0�-i"�XN��YZ�M4�A$Hd����h��_�B��6Do��h@h�M��U|�[�PV�f���Q�m�HĊ�<ID-�G����<%�}���5E�qX��h�p���)>/Z��?�k��4�9���[�T-�ڸ�@�I4�tM�[����8w̜�P���cq8����3��=@�A�%����z�q1����)~�V�X�"Y�ΰ*���A���L��D�h�Ih�(�$��e�"�!�F� �{p���+r�Qڹ!�P�'�f�v-�}l������xH�E����ݩ��	z@g�<��Dģ����<�M���6�9o�-����,v�wɖ�{�>x��g�I(�V
�V=��1<����^�\o�!m��ؿ������뀍��<���?�H�m��:N��͑�=�J�_�0Vc�)m[��u�^	�E��wtsﲱ`59��Q��0@BT(����˚0�e%�$�(!h��5���;-d".�q�R����X��	'��t�5nČ<5�]c��&H�%�ڨ.\�~<ue4fp��=�i�(C&yT[������6�G�$Đ�BAbѕx�x�r��� �$��i��9!�EO���'�X �Ą���y��pG��}��"Rg�x��ع��Q蝌 R�|]6Z�ȥ�M��)�R��5�Т�u)e7���Xј�"Q�}��_-1C��j���k��Xn&Wn�����1F$�ZFx8!���.����� ��S�7`0�p�w`��H��^u�G!"!D	�0�Ai!�$�]��&�=�����3�;{Jq0����&�Ht�%oΓ�9�d�D�J]uυ��h�*���
h��h'�_Sˊ@��4��GA͝l�'bL�a�td2��y�4D}�b�,:?kx #yT�4���|�t�o$Mذ@m)��+ ��JZ�[P�d�2qش@�.V�g���wErq� B�69�&���	e�g%lW�R�d��5CɞS��U�z��h9��e\�X5�F`�X�o�������}��۠����5ˬk`����w=/'�#a����T�k�	R�lǢ���R'�y��!����r7�L}����	/S���o�~�0mX�q#H���X��*܉Wrخ7e�.��-��Gl�hQ4�V?f���)�5�F�7ۗj�s�E3R�&�̱:m����XѶE׌���r�����cƍ8 ï���?[��}h	��N������P<X���s� 18��=�9rvW�3���׺u��L� [?C�8b��$�c��omڮ�A"z��zRb�X it��0�*t�����LD�D�FՖŵ:i�;�Ԍ��[$��wP�^��@e��F�3�vT�v��(L�4d2[6,-m�#m����h�H�!&.o�`p=�5K��ͱ��b�,�V|�,XY���zjQyS�4�Ůbg�)�S� �o배�HD(�_��s�D���wV�ĤW�i!��^M-���lv�* .��(�GkK��+�L� 	{"�B�i�:�(�8����}���<�3�����DRI$)%T�ڳ��j���8�*�ȔY�HĢy�@T%��ʇ�qa�����DBF����s6Х0^���DJ4۴���0"��dK�_2pIQU�& xʴ�bŕm'�EV�;	�45�Eű.3��\�������2:F=�Q@���J=�X������X��&Lu��'Z�&����,�~e�F0�6"A���x�eb3_iPA���xq�	��T=�K���;-P��SI�k�5-��}>$o'���EI2�W>@J�z�2�H��g�X a���$p@`�@P�q�&�ny�\be0�O���ž�O늼[m����2c��)��	�7RuWc�����5?15*��cߥh���R�F��� 3��8N��|�?l��)���ئ�����1Dd&̣� !�CG�A`ʽ&�1�&�� �fX	@��Jac��.��1���F��/�X\fLI~�X�� �9��\�#Ɂ�r��3	�Fş��	�4d4E�ߊ�~=_�-���X���u���,|O�(��ɫ���̿��n��bjQG��^�h�rQ+�em�'^!Y!�k�����qף'/�LQ ���#�kɱmp�7�3��� `Z"� �aw�:�>.����6;%$q-LDh1��
�F�� �6E���Sc�@�	E�����K-e!�b�t{tX8��vK@�'E۹j.�C_N�DE�폐���xvQC��ֶ�yj�QY^�[\s�יLƊ2���2 �H��	/4x�����\qC�<� ym�RP�6��κI'D�DK����v�����UPi_�t?�\�Bm������?�VK@a'�S$k@� (�*��)d�$����9q�"��;vd��[�C���ES�@�DQ:�O��&Og]wZ�|e�IU���7��)��E�ZgTE\��D��b��b�ߋ)�����%�^U����F�(�cJ0Bĉ�wyX@c�\��
������^�s��/y���ln��άk<�Ju��<}c����=�Xo8��JL���:����,1�"��CŊ�a���*�P�
�^�dN3��!���X6lq�F�1 �Ͼ��LhhD���v ��9�q2%��jrz��}�R)��G�Z��R['��Ȋ���-��)l�D1D�")HG"�ıj��t�-��2�|�<؎��VKi�Y�ΐLD�ń4�` �]�`�qu�Z�	�P��D�mZ�͗^O8K���s��b���Ktz���dJl�
�a��R623��=�,)����7�I��  ʽ����E48��I�  �C�� ��M4
�C
5@C iz� �0� h � A       c��p!���
�`1��Ӏlq�{��xh"�              �            1A����`D�~ʷe���fHd-�i,��P�A` �J<�d�Eβ�(�0   m:	A" ^�����V���K��:�MT�)�v+���>���e�*�`m���A�,d  ��0F!Ov��һN�d !܁�x ؠ.��8l  �h3ND!K>�5\�i��<�t��      � �          �e�  ��R+�NPL�@  `   	�       F        #�# ��w`� �  ` @X�F       f�& ��d��� �@ @ P 8 �0��RP0����R�� ����>�
`��]x5ubH�7�� 2��$ؠTq�e� �%���@��BT��.�,����"L-bz�@�ѲFq��~I,�8* q�f щ ���   ��W�0����   L<�0          w��ǢB����+wq裫Y� X@u��� O`A  �p�=��:F������ V"�G�� ��)�� ���b \�{8�E�8�063�`�Ój1=E��	����P���3́	d2���P�a� `����}|K� �BJ ��`㣌��L@ 
#�h ��        �c�o�                         ��;� �P��� �C    �b� ����A�0 p         r  d0         "��b0\��B !� � �0  !�@g��                             	ߐ     0@  @�U=^�����ޥ�J��Uu}u�uUw��K��� �+ �$J�T�)M�C�Z	I�L%�3�C!��Md�U$��`�,���nFD��BlK�7`��@p�� ��KLLSR5�)t.��|k @  ��A�kaBilksc��X!��"M�C,��i
1=��5T*d�  � ���Tu����[zD7=�u��)Y$�RȔKH��̛�7��p  A   �5�y�֤�m����E�s��mY-.�e#b�	�Y���     giNh#��� ?ku^} �T��`��<�|�X��/ȋR�ǖ���  
                                                �    B�C��~7 *I��$B���
!
!"�	 ��I bs	�sO�E�o3t�8� a�|�d��;;;:&	>18R�&$�!��� f�A �B8�(�bMI���!��q�z!h��v�8:�p,1&-=>Xy�`���n?�NI:h��`��Q=�\Ax;8�tB�Aa� ��*i D/�@'�!b	: ��P�.C��P�3�A�=q;9�
 ���_������Ms�8�CČQ�` @FA���q�r��F�A�Fa�B���� �A�� Cp�,>O�U��͙$q��A�F(�4P��1P�bA�e,BB"�����A'�|�ס��ǃX�, Dm�'�eAD�����-[G���>��ƚi 1�����+��(zmE��a%�0	�� !�%��C�8�`P�j�!%�1�`	��>�bC[t�K�fe�*�j��`  ��"�&�N�< �                �����AOB"��E�4u);��^7�@��P��Q�@��ֈ(�PHkB$��@x�`���3׮U��@��@!�A�
���B�*C������R��ܙ��AWNT�"���C���L�E�I�)�.�HP�Ps@����	I5��!�b	�ai+�
Ŭ��)c1jF2�jN�D�'F���"�v�}�B���z�9N �b��i�_���Ǵ���1�·ϸ2�d��L�S*��n�72����S�"�3������k��l��|�@��N�a�L\�73MK���C�q�E��	ۙ�n:�j[ٲ[Є��\��Q+�FW��     0            < �          �     < bL����	�XB���8l"�#�1|kZG*XP��%6�T�Ѕ8Z��9Q�z2Q�év����L���btl���{W(�\R��d��A��\|D�dt��鏽���5�A!�@#H�#�Ab$��9�Mh�(T�Pp�		�,�T�m���- Z��:��� �X�D�<$i}f��{�C�6*�.�T���Ы�g>㢱^���i����B��,"�,a�M�a�!H�w�0�x�K }�	�AVS�(���1zMꤏ#H�} �]tO�~                 �                   ��f(!��D��B0�aǂ����쮚�u�0@1����<,H���!����A$�	qBKBB�.�0Gh+������#m������z]�p�� �p�	�.xF-؈��L���Ȍn�b+K�CN\"���|$4���<��șFi��A7aؐ({ŏk����n��
w#m��Z�g�P�dX��꾈��|�:k�ͅx4��xDrl��a��u�Rt�hA�'Xxې���%uh渠���S���	CΞ�� �5�jx�E��;���hK49�0A!ap�S?VU����0A�ʐ(lPjx�B�ޅ ��x             �       �   �s��l��q"�x|_2��K�C8D���z%�e�.`��F� �3�A1���mlX������!�0Dv̀�X+����,
���T�ڄ=�쐓�<��4
��F�mZ�o4�C�Ђ���0If"$a���24�lIR&#�&B�Z�RTPH
�lD �ŢJP ���23�(	�\�C�� k�]���@�3&�&[n��/��[�^�=7�dT���toI؆ՍBtR����r�fߎW�z�w��^�Dcɯ��|4�K�D�5�6D��c�614br�/3�ſ��0d�= �ꁎ���tL��=��L/��G�Z�!Ɗ���GE���S�C�BX�HL��<��St��7�                    �            �R  `  `��|d"r����a�����rE�����[/e�E}츱TH����o��]���� ������\�s����*7��&�)��b�B������D�	� �"�d��s+S�ף�j|!�|���j)Rix��2oÂ�b]PTv"O�����v��|!R���HI�P�S�@�<��l��� cl�ƂQ�9hނ9�6l�k,���M��"q2��A$NJ����w�ƌ�[E�2���j%�J�H��c�L" Q"�� 8,%��V�9����Sh�S��/���$��Bh���� �Qi���H�h�=�
Z"�!�@�u�R��y$l�{-?�Il:$�',��   G"�A��������������-2Q6�VG
0���$.�a �h�u[ h�N��Y�Lg�GN(�\ �l�IK����� �S�䄐"�6� ���w�OFU�m��������B��bG��L,)�4������4��0�|��f��ԑ�Iİ!NmϦ)ZL�nH�S�sT��kC�'�=be�B�[̑9L;��"�f?>�H�{Q�b|�Ԓ�X�[�k-n��7'���]�M�B��m��ƀ�V��זh3�7�0�5�Xe�	��ɖ�X��ʤ��J��̏��M���U�Wc�S��'vx��(��&5��I�å��~S-�8�q�Ċ��[S��l��	r*�1��1��j|�c� �[����Coc�U���'���nX����o�	&�m��sD�H��ղ��V�@|�Q�B�)\R'ʒ54��2�:��>���X ���$lL<���I�1��4��&>�cZ�ǂZUf�c��Y$L%Y,��f�X���$O�㱉�'���7���_���X��k&�-����ƽ�0�v�-��cLOG1��7�8��T�M�9�C�FܥQ�꿭�ԛaȌ��RJ����Ԍ��
�M�:��E��6�ٙ�z��-Lz$z.3���R�0(���$��hJ�Đ��3���G�E��Q�`H�:ږ�v{���S~��M#z�6�-��0��+ƍ����=]M���F�����S	@U�R��v�X��"�,(noՅ�aPcl{���F����l訆ζ�	$���P����q�A���Us���@vvL�&��=�m2�Y6T�$��!4'AsUF��9Ʉ�A�F;%K[�\�"�G�'��]L�0v�1?Y�a򘬓k[�]R���6���Zz�{�s��f�Y���m<�OTI�R�1ߊ�W;Rl��54�H^���1����ua�ĴQ��e~ �ޓĔ�~�� X�bJbE�@�A	i;x��RB}	Ebk(����ÄeA`āM'mb��]�� ���R�e�ʚ���
&j ;�<�͈��Jt�HL���v�z���B��5�Ł��B��YB�D������ō+���D��N��q%�f%?�Y� ��-d��' :HX�zub�~�-�x�����W��8H�1O�@�(p�DI����o��q�H��J�����Ǯ�+`ظR��K]�)���w�wA�a�6mp�u0<B���J؉�-/������y�zu����	���G�|�@gI�8�ayH��gc�c���B�q�Tc�bE�+���3n*��qUQ���o�x���z��T|�_i�v`��T�&��ĭF���C����^�q3c�2�t��N��Xޫ$z�r'��<Ԡ��g*a�q����^��>�ڊp�g$��E�0l�&\�QB��6,'���^x�i���BG�s�umۺ�j�#!�L�9�U��H�p�+����b z��P��I��VV�&ms:٢:q�B+|HB(�GI��l�w)1h�-���,���ӧ�GV��Ye�}�����޴��Gc�����1'O�i+��u�W'�:�C�n^*f�y��b��ĎP��L��F�8-(�� O��-Wɗ���O�ԕК2���A�����T<p״���gw�]�'��ڷ�{��o�/1aD��P3E���٤��	g�;�c�zU�TJ�uӫ�pI��%��G*W/,
�qk'�����m��N�8��m��μF����RcYT��E�l�\�����
I�G�]R���W��C��e����ՔN�G*��,փ�i�G��F��޿�OUڦU���ƿ<�^�B��돬��͋��Xɷ�ެ�d>W��0���{�M���"��$=J��+U&h�un�.*gξޮB���Y� ��q�ŧ����T�}�F~��H��I� t��nQ���J���1D��]N��M]Q��I�(��	� �>|��}^klx�4���Y�-���V�c�O:4b��Do��=3�apb���о|��+Jj<�͹]~���0"u�@���t��ѭ|��(�cM]C'��k;#c�:�x���֦An�7���i�Y��޵�b�v=S̒W����z���3�bX���cSݛm]�-�-�
P~�p��O�������N��8~7�g�0&o�FD�ŀ�H��A��1f�%!6".П��E�E�� ��2���aE&L�m��������:���U��9A�B]H�	��0ƕ��0@��""V���6�IB&uPA��� F��080B�¬;တt$�kJlH�M�Z2M>�̍rX��1��R��� D�3jF��B�R�^�,��1��(P	"�cB���e�]�a�E���H�G�h���svpA1=�i�~�z3���ws C�6A�^���=̣�A4q�1;�_���� �Bd��{<lظ�I�3�5��N�W =!�����,b�^���(�!0z)��450BH�ya,����
�&L��"�:�S6��1���g�s��.ֺ?;S�qr����Y�]G,�_���O�J9�Z�ŎbHG�\hk�IN��ml���iH�e���t��%�*�r{�E,Ev�j�5�?qV������'��Q�8��� @�v��������n����y��W�[�Q�2������YV�A�X��B�=�kX� C�e�E��a�H��@'�9��xd�$,h[�-q
�<��yp�AH����.iDH뷲�F�)�d�Y5;$��X�f�ؽ�f�o�~�̓2ٰ�#��/B�t�O[�̳��2�mW�ȏ[Ij�袽f�E	���b�O�F�AĜa0b�
���dj(ѶH�� ���Pј�=�����x�ʷ?��ŏ,�1�GKo��Z�R����Wa*
.%RJT�q�kqLd�=��<� ��c�=$������I�7%����9�;$aw�1f�D <Yd���nPr@$$Z~��ή�kd)�1E#���X�Q���G����	"S#l��\���Yb�n:=�i(p�J��[0����F_4{d
�<Q6
?�.^F�&	H�ߧ6"��R "*(X�*F��Vߡ�^UQ�T���8(�!�2yoXko�ՕYW�k7.Q�l$� ʁ����6M��48S+"aƨ� r?��ē�ADaʹ��L]g[�k�-�J� �	k���6�*�|<'Z��}����L�jR|G$�������d>�X�����m�k|_7G��M��𙮃�h�J������b ��X�N��Wź:�9�|�����l�&y��x��Z�3�	M�Y���Ҿ'R.�6���L�1K1����2ܤM��ƦBG��$�Mm�R�PXbe6)j�SR(��2�K� ����R�KY�T�BZ��8���	kI�/�x ��Ī�,ؑ	��H��JJ)GS,Ĥ�HMX�W(QXV�z3aH��42���A(�C���w#o���Z5�ͶĤ��DH�KPf!P�Q	�1@Zl\���A1*P�r�}��HLy�P��_�˾BMU�i���d����j5��C{/� X��KAwf�+6&�_��o����8�]]���'Rb�JR�76?��\�v��~��Xn��y��v>�����a��kQ�-�G��{��.���T�˪1�! ^��#Q��!.c��L�b�*�e��^Ҹ> "�ְ�bZ�"n��G��;/pBWo��ԈVe7�c�5�K� �6x��xؒ�^@&Q�zapO�d�Y�=L�Ȳ��,[Y��Z����nQO�;V�"���\��@�������\��������4�kڐs���uÜZ���īHxN�V.�|�F��9m��/o���-:����j,�8$ț�.y�&�!�S�p��a�KQd�i�4����Փ� $?F�4L��
� ����t�������Ǌ82��r\�kz�E��BىvN��&z6��l&��nV�[�z�e&0ܗ��g�\�X���8�5�p��:3c�Erͺ�#uj���`�ܼ,���v�r�PF={)���+)����g�ʉs9���W���o}���$Y�!�&����5�&!�Q�t㖿)7[_�����Y�jU�!m��'�stUv���k���zt�Y��0Tؕ�-�MĎM��-7�A�������7_�WV��Ȉ5;0jwP3a���
�7,LH�����Y���m{mM�&q�!�y��~\TO-�ˉ"�B�y,�mG�vN���=�E�W_-jy3��������P�p�etd}�����cf��.�!|�Ш5�ܴZ�߻�(�ݹM�A��&Y(TN���x��A=��<�gD�[T?�~Ye��^��2Ӓ�(D�nYf�eɣ�'X)��؄E�z��9�s�� c���� ����E3�PlT>�;l�!�-��$��r�t�m�^����4���}`tN�M��tkT$L�{2�H��H�N�	&MjZB32OE`�S'vH��E�o�`�;��>B�BF��Th�dK���8�)�	�p�	"��hb��^�z�E
%�L�3��ǘ�N�����>~�b�_�ŘȨ⥃�VH����4H��.�dx�%&ѧ��yE�j�4h���,Z��m��!^	 �>�S%�Nh�/�����._r�,غ�d�c��Ic�!�KY�I
J��|(�� �ZfVj�2����� \v4�|Xp�"jP���c�U������Q�Aj
�F:yU�#�DɠQ�xFڴg�dR65X��P�% Y*�yD�a(J��ՈX��� ���ZWԞ�^%k����
�X�� 
���%0��$4Aȝ"���μ�B��>��D	��@x]`���)�#@����~u�
9�	�Bg�l��$��"e�=Ͽk%��R����
��!1�]�p(��eQ�2q(*�d�~�>NK���Y���fƮ$U�Ȇ*��5�+������M�x��g�(��^$,��S�Ł��BO�?R�/}��;�$�/��v�3CT>�� ���-S�l�"c��.$����@x;�F�K�q�l�A?;�Ҋ�G�Yo�H�dF����ʧ�K�,��V_�M򍁏qG����!��9j��%��>�W�%�#	���-G��F�;�F��O\�	�࢟<��*ctd]\H5e��xK|�\iX�7��-�XԌ������t���KE�%rI��ƍ�a��V����r�������s��D���^@�AHM�b�4��X1��YaP��o��^�k�j�������AH�k��o�x\WV�#��/������Z�P�,c�P<�Ҹ��0@�O��p��1=���n�ƞ�%�~�����H#.��	F'�A���#C���5�v�0�@p�CoŢ�� �y����d&������}2HI#������w�vK\��?�sT�5K3�۔�n�dv����P��K<��R�QD��^��m#W]I��*� �fQG���L�MǍ!0���}ړPI�G]f�6,{��T3��ew P���f��OPo�V����в������bEg]o�uX5]��)$�&=�5���c�Q��?������щ�Q��>^�`D��9J$a�y�jħ��v�ٿn�����2���Vf��B��o�	"��2�j��.Z!�U͚��j�a���,�4����::�$P�>��e�j�C�쬚`�h�[�[N����٨��,g<]Q���7E�e�ƙ*p
n�.*yU!��,^��bK5�[=��ȋ�9K��<9�ZcDs�t6�Ċȶx��_�6d�즡St�RM�,�Q4�#��"M-)���;�x�f[�V,e<}�0X�i��按�-�bg��)4W����b)��&�o��;j�W*�/� l���/�RƑ�����R|,l�%�M
�Dh�������AF|yl8�k">�_E�X��'�Vc�����h$"�U��&�6�؄L�֩�B�i"�|��T-���%���E�ґ!��A�TC[+̢;a�]*���9>H�M%B�R*	V ��n�&�-l"A�KFy �N�@�S1ܚ�AF�Z��P|���+f�4����%?-'�s�<�ZBZ Ŀ X���,��#�lg�AP���ݴ;�U%�~ %��)'�)�ȍ�Z�V�_B��X²�.��l�Z���G��xp��`m����q1�@�G�
CE�s%͈(2�@����K*mH��K\�Հ�pR����O;���TA���
�B(��(�#y�Ꝫ�:�A
)sqB%�K�l���y�8L��U��
�#��h��($Q��L���b�_�;���#4��*��:�t�Պ:�g�=)�N�F��2����-/$K}M?fR����\BL㨾h-����JvE��<c��<�&�vN�9)e�$�m�VR��� EFE�Ԭ�=�:#!�ž�
r�T)�(<,��ń�VC�q�v"����`ߵ)��P��6�F[ʪ�M�E�BH��>�<H�t�~��?�:̯��?[5�e�JZE/j�5�a^l�T�}��K�R�x%��irN
p<��]-| P�q���@�X���� �l/���&~Z׾�U)��[}z�̀�����<�;-ǁE�&A�e�$�BG�R�Ԕ=�D��=Qb�%l$�ve�2�H�R%I!W��T�+��"���&X�<�S�Y�I�[>n�ԃø�6�}贏�YBr+(�=�䷂�d�Z� �Mmd��&�Il� ������QM+3V��r' �,'A}|�>�c��گ��h\Ddg.���5�fļ��x���s��k4�x�E��sxj�d�cZ�I��:�j�+$xu�Sޠ��K��X��j����� V�u-y��j- ��[��'AcS$�%��|��Z姭S
���R�PA��ͬ^&���   '��A ���+ �Ya� ��а�(d@ �^����2%<��xH�Eہ�:d�aO�)��"��0� j�8���    ������,��h V��h                             j+t�)�I� a1 Bi��(  2���&� # -VF< )⢌5 2 [@� ^l "�� Y   @d ��� �@ *�ő��
   �B �   0 ��3�	K g �7B!�P�����0� S��                                 ߐ     @�  @�Zl!���ҵUU�'v��z�WUW�UU�+�꿪����U]򿯥�>�}pH+�����%���	t�Gך����zLF�_
'X#�`$�
B�	�uP&�+aBDX#�G��06P �]@!䶢�T��@�%�#xI]�#��!fa,N�(�#�S�l�����P�´  �@                       �               �              
$G"r ��@T����~��a)b
E��$Bb$(B�(u�s��'�$
�J�L���p'81 ֘�g"-L�	����I�v� ��K��4���#N"r���ÇfU,G�TJ��48RM;8�s����s�>�Iq����a�FB���2�%F���A�$0� �B��(���7�	-X<[C0d�a�cx !�#���L�&%���)w�"X��h<�"x%%E��5�	�(���MA��P3��C�D;'rA#pxI($m�PA{6~h��7�6��:�/� �h �7�P�b1�t ���*D0� <     �g���B�<
,�| v�
��'|�Ld3	!4h�w�/���<�wO��G0�G8C���ǂ$y�d�� H^�]���wYx�D�"\!� Q`�VL��Oq �xA�qzw|����M%��8��/������w�C'�B��c#���*e�y9�8�o��N�E+ ` �5���    5��vѥ����8Ęz��or�=xaK���t\�'�׀�?(hI_+�y�4� @k�;�t�'����� 0�_�t�7��Ċ�W�������O NI����c^,9|sx�}��1��r�"4��Z�M	���	�a� qa=���(D�P�ڢ��H��T-p5�@��Y�.��n���:N;�p�HM@2   ��|)�9݁�2��Q4�˯e�3 �0` 6D�E?Kv�Ъ�a�9���t���$
p�ؼ�
2�K"��
[���m%Q���v��̵��Pp;��̌���>�E��9S�4�om&�ZI'|$�٠    �  D��    `         � �d�  G'���q���Hxr")LBz�)
�/�3�<)��S;� !@Q{X�Q��s~ÈPk�1O�B?g�]�8�U��b��'��1u�!@Wk#qF H*R����s��È�k�(��u_��X��nA�?����{R���krP�������[�b�A1����X-]3�&�j=V���Y:�O�s�5��~��+c΅mcd��X�@�*r�몘=ÿXv��M��Zo�ądh�+dp�%L Ɛ��dדhp�̶c�7`�I �L�b�U��1�~Ń�Ua�%b�`I�&���H�SkrM�?��Hk�7� � ��N���q����jƱ��f�4+mj��_�h��6�-��h������J�af��j)����@,3�tJ�}t�,��WX�U��SUyJ%�E�l���+�X�V�*U�;���,��D�"K�e�	��q�W�x���&����l�k����m�>,^��y#��<hX�k� �)�eT�wr�@R���eX���;�O2
dG�!��+�䄲qA�A'���UG�b�U�I䢌 ��&�`��`����������������_��5��.�*ʚ�{��dN���$.-S��"޼��T�$�P����ч#S�3(:���YZH�a���K7͂�AӴ�T{���!vy4 ��@壱��Wŋ/N�~��"�<_��N<\�����MBY����\�$1�g^Ƃ��ki�F�9����y�;���"�D�.Y۠Gí~)f�`��r���煞�e(_慺8���FS�i[�r�%�x�Sr��&2��ߍ�sBD�J\�Jd?�䴪� KW��4���t���/@�匇�*ܱDS�ڡ�U �P�9�{W�f屝�I*�*���Dm�=�zH��g�I��P} �b����ra��$�/�UDFM�@��7��w\�@�<G��� �S �5^��%7әG�$g5���<m�o�*5��
��	q;�7"�(?V6�ÄXy(�&&&& .�zY_���{T��z�b�n�t@Iڅְ��J=��D��#����6eD�
���<��L�a����J�v�3YA�5rat�ů�A��#a�}o�o�E8L�=�n��,M��{!�7�3KP=jm0�L��Uj&B�V��������ً��"����fR��L���E/FD��ؗZ�^W-[�4z���yBj(%-�܂rq*
�Q��>Nc����"��NB�g#�}�&(�^��q�g��{R�B!��8��M�ǣ�הYdY��_2fX�r-#�qr}+W�)��Ev;�R����V�P���I�����B�y:»���ef,��T�C��d�v��
7�-$�y��V���f"#������]aL��?��O�G�5��ղ�`yNxҁ3%��S�'YL�s	�Kz_<J�)�%��xK��{���~ң�V.5B%=��t��m]�fQ}�E{V��C�(��s�9�B'<���l�"T�8���`�j'����Ò���-�#bY,�VYn���y��^l�U"��+�f�I���\t�|K��Q�]�(j�5@SD�#�y�
���,zD�l���K5ꜱ�:�|=T���zR�[� �T<8��]'\�����ib�#oi;�?��=ԓ���b]�DR;
�Ȓ�E�TYUH}SZ�DH)I�[
#�!7?x嶅��§]D;m�\�@@�su�H��2T�	�p�CDV���#��a�>eQw¨���,V;q)"q)
Q	�1�!��bS^�D@t����0(��v8����Ĕ���'$���6v���2I�z�[uF���Ikzep@1��Dp�(�hm����e��AH ��`�/�H!�>�@�	[�'�� ����NY;鎃�R�는7��1e�F&aG�eL�ʕYB�Di��AC#�$Ѱ�'��5m�p w{l�djP�D���z
�諗��)	�3ڸ��&Շ��0�      `              �7 �	lY��    �@@�\9\��_z�?����_?��TK@@��   C@�T�L'd�O	��A�(��э��&��@��R5)SB � D"�E#0�0 �L��l0d$�gP�m�B]��N!<�U4ZR��-Aoj�bj   �@��a@��f� �fi8Cj�q���p��0�y+�Y�4�{��	!���7����@� %�5�<!�!���I�d&�����L��ݤ�d "1��Gb�#T�HZh5����C,�S��&��y\�����]SԈC�.z�U-8&ϖCe��j��+�:��I'�E�Z&��K�P�+�ƃ�#J�˛d����vc؎@@�{�'��8���d�.=;a)1��Q�R�O�=�?�J�5�Arv!A���)�b	`��fp�Ř����Ȇ��%��	)6�f`	R�K�_��@T�0���LS�](�"�P [����0���4ߪ�N�!���9��bx�x6�̈́�7�x�U�Ϫ_@7 0�`=�h$�@��r����b�$���(e ߾���N��ȴ�Ƶ �*&�eQTaX�E�+���q� �9���Й4L��ܖSM��������F�w"9o��I�O�� V
� ���B�`Q[�"��SJ  ���`#   P    ` 	��   P   u!�Ѭ1"�!Ɇ�����A	Å�æݎ��xַ�l(���8ȁ)B!���B�@����h�x�d�<���H�e�H0JVp>�G�2<nK�zzBɏk����ǡ�d������Q�#є���%.V!^���?#�
4gh���K<���  ` h�  ;��   �`   �       �     ?��.�t����(���&8A�(D��:���8'�XZ��O�BU��(� �!��h9xN�^0��QF0�q@FA�e��0����"�8�P�Њ��� ��Ғ��[66K(��x�/�����6+��Jĩ�PbT��v3� @�A�bD8����N�^Y�)�]�#�"8:X�5��_+�@�        ��      6�&���1��q��,D�!�Qr"0ש� �!��  �#ËhPف��>�"� �Pd���]04?�N@��#�a!�P�(DH���&���\o����6��A��q}��(\U�p�!�����eUpG��$��_B�\�&kD+��Y>������\!0!�@��H-�Z1�[��D��iv�$�Fx Y�a`���X��1���:H�e�aD~т¥LV,o���sG͊K���K��ܔh>5�r�*��a]�<���'ā��mOB��4Z��d-��D�tEb$����V�ʢ�$��W�	�pk�AKF��%����_�0S�p6$o��-j̃q'���T���%�Λo�:���_M(     ��  1   �                         � #Pk�He�l&+3��ɹ4�@v��.s4\���\�y!�K�X#�"� 0<$.<.>6?��lT�= pIܰD�B��D�r@�cqs(�0"x
EOkRW��)dQJ���(v����c��{�;�(!Q�%Z�!2Bw.@&qD4��RP^�PCI�?�\�<�hh�_�H��u'�O3��3�4!s0\���V0&I��G""��ʘ��%�0��tr"QĿ�)k������̬
�\��T�bj�_�v�q������[�k)��L!�6�Vi��G|��4��<b�s�����R�Vm���X=��?�      z�  ��y�   �����Q�H��*x�A�v���cW��(���E�k�4�`M�ɘy���/A�W'Um=s�Ģk?1��"T�@�N��}��J%{FU�~SC!DQ �`  D�5�q�   �      !��a��,��(7�o�%E��oR�A�u��vJ���@��d��ɳ��=�W� ���&| _�Ǎ� 3�!Ɯ�D�/�Ѻz�}vLSh<�R �[-g��$�!������ǚ�_\��5�ڄ m��@Qr�u�W�jN(���VT�b���_������V�$��q�(��,�䡳{!P��D�yVA�	{�6$� D �` �Z ,���N��V��M�K
��$!�*��n����k[�I��D�f�����u2Y�Y>��A��������8��7� IWg�M* ��Kc�04�"a�91|�&������k1L�ºV��
�(',AikF��o���8��-�����Qڢh��v t��� �X��\�[Iia�W����%$-͝����7��2o��k��4��J<!��-{�Siז��2Dh��f��vĮ%���#I�*m%���TT2GCV0�����]0�BDH�4EN�Q
5Q�ŏr�6K{��$�S*B� ��h<�%1N��ROwk��ك��JEу#����5�B�R�Xz���=�^[=$�Y0 �a
T�Fw��P1[��H��8O�C}`�&�}#������MW2�e�b��A~�*��l��*���y�|1�&������}��g/%���oI�l�5ܯ�pٟ��]`9@U����҂ a���� �@���!�@ ��� P"��']�l�$k�M�2mq(T��ɭ�G����F��XN��MXG:1�-�,#���W��7�c���9Q%&6��k42*	�)Y������Aag"c
���B�1������N�n(#,3d����ÙO�a�/����ΫP %�XzNѤ����0�>�K@fj�K@�C��S�a{K3���;������*�:�����u`���Ϡq�Z�
d�%����Ќ����Y�<
���:�2a��4� G�`dJll� u3`L �m(��|ZJ�${F5��Z��Oz��T��c���Q	j��M���S5
�=��LP��F���ǝ��]�dd���.:��*�lB���B�Cp o ��X͔��6��K�][jdN$L�1�Q<����L�£�CR��ĺQpDIT���q��{Z
n�|*~d=��`Z��ز#��{�:˥���R^q.FL����Q%d/
PVR���w�Dm��C��*�܆ )06������p	�Jå��Z�'X���Ɋ�N�C@� @�@<5"0��
S f2^}H-i[ڨ����!u`Hfװa��*��H@��.db�@Z�$��U ��P*��[%c:�B�z�*`t��bAB]]u�X�����l�f����L L�%uu�<�#���a����Mk)���O*)��������C^�M#$�E�1��7�848��2dJf�S�����.[l�7]�����!|v�B����k!�w�]�
+Q��QC����H� #?�|8]8an �d���tM(�j�vXw�É2K50���i�g��8�3�,�r�HZ!D����%��NCo�ϭ�e$.��6U��^Jov��ʹC�8fE�m�� �+�a�0��RC)O/�	�H��"c�� ��)W-#H�M�B�b��}�/FW�zxy!��=� P�A���9�F�2�/(�՘Q��Y�%4�YJ#bW��&� _Gs���b��%3ǰ5S:�ǄE@�H$]� �44�D��]s:�����?&�P!+/�
�
IK;������:Z���V�E)����<���AY� ���`��'!��+! � iDK0u �ML*(&F������nJ�I��x�8S�2Y�8�,�KX[eTQݥY;���6㲡2Z{ޓp����gJ7V�Q����8EP,���3	�"-��Au$ȳ"
�{e&	�6ηW�o��с��ſ��\k��tX/DR}M���"L�)+CZ� ��� ��0Q�     X�$@8 ����4_ȉ|)�_�'��f��zIP��U�0ذ�!^(��8�"H(�CM�B8"���-�05�) Z�b2�!
��� BPi7�"��;	�����OF��ӌ�Y!��bq$ (\	R�>�Q.�t)h{"���b9�Hp�(�� ۸�~� �����:#��VSY�]S0�b��d��'nL����}R"?�� �u�x1�s?��9F��9Q��t�ô�&,tn�s3��^m�n
J��/2$q����؃�ʖ��wA+��C$�Ü���(��W �'-9)�A$)(�����8B�B�9H�"r/D�l#���B�=M���he	"���(�J�̩B���@���4��2)R锰``�g3�� �ςT! ��[�*�"���~DZSW��?��$�}�!�O��N��}&����n
WY�j����MZ��4��:�6����c7/��=)A��M�q�@3Q           ��$( u�kE��<�~L�h[!��tY)0E149�(�+¾�e5��     	"�+<D���;'Z
�VOU�C�*��v���u�����VЍ�m,�J��c�����"l:�~�g��;8ۀG�!�x�X��Dacs�@�r��A���kd��+\"&�L!q����B>���H	�9Rl�"cL���]�!�τ�<Bj�d�D鐧��dyʎ�2LR��<6\�z�FN��2�[,�@r�,��(�1��## �@%�g����B�Tu4L��>D&J��kC�i@���D��\w�өH��+�d2�$mL ��1�o*f�P�g�#��	�� 7�p8�W�[.2`B�cE
yQ�u0q�����
��DK�%��
,
1֑u�g�X��P~%�W��r�j����V��h���        0���>�|x!��ʹ߀eFa y � #���勍���%��NU�� !�"��d�8�L@ C �  �y"  F�_�H F���X𘞀X��[fFyhY��Yz��~}Z�!=�x��>�su�J;g�KV��<����Ր� ��¨�Z�`�"�"k�Z9 `�H��Dc�<2�^�|h�BW�+�6��]��
�9#j���yD*T���Qs�5&��K��!~A g���p,6���x92�W��x�  �z,�\@��>�B��Xd��b�D�9�>P�{�����-zX��B�0�Y�qsYⅠ��p�������p��ɒp�H�`W �Y�#��;/Z�!�p�V�7PP          �"M�����"�K�   �  ��ܽ�&�����f�6`��a�� !�_G��r (�  4�"�hp;�C�pm�-�P���0� h�	���0�w��x� ����2� W��~� ���3���	���x| ,�h(� h~4�FX|c<z�BD�`�����*�$\��a ��lY ����:��r�;4>^!��V" �ALN,���DS�@�H��9�b���:Q0#�2jEVo�,s�SS�;��!D�>"x��B��V鬊��H0>�Z��2�A�ci� �O/s��5?���ݿiH�~Ѳ�4�rUi�<<�L��p�B�n���D��˙H���F5��R�vsѩmg���| 1�ے�Ѯ~a�h�v��j�ؚ����� �# � 2@�����W6� �vդ1	  6 �������	h�|r�(�J�������"/�/9Md	pd�1 $�m<�B���< ���2���A� A  C$�H  �!Q u��|>8b�p�>`�������טIg�4�.������P���������d�LSqP5	J��c<�F0A-�A
�A ��4�rȣ��� ��gy&&-�G�6��p� ��� �0���A�X`���<tL�E.��# ��EV2�AjK�"{�\.���&x.��2z!�)T�+42K/egRݙM~���ǋ�.$?�[}���	�@�00f����Z�>"גˍ��FT����! ���Z�������r��:�;�m��[�v����sfR%��ւ+�x!X@2g���'9�"  +ma �S�e"4
�;�h�w�P��q�cF���(^a�=�J��q�.�7qp�^(����f{�E�R_~���E�<&�6�Ɣ�aXL\�㥚���e��6���\�m�PT���`�ǔЈu$���q5�J�P�d�Pţ��5���D�F-��22�δ��$m���{���iTg�<EC�'�.�`�V��P���uk���-�zh��ʅ��+\�j�NW�h�Ǎ���rT����[��9��#����TYƶkZ�J���6)f��R�W#���~(p�e"ʪ)�]��#w���(�6�� �A3��ʖ	��(��W'�#��4���L��D�q�$K�c� Eǆ��oW �2���WD�3���AɿW�V*��biz�C�Q�M�5��p*jhWJ��I6����-���/j��ʵ�Z��0ZY�H�+�����u�&	��`I�FS#���b���\�8 ��FQU}V�� �!��tM���R�+<b���4���.*yhM�/��x$���qo,���W�\��֍%)1�ȬI�c����� ��10�#F����D�a�W���� ��\�����z
�Kɹ�d���a#K�Zx�f-B��QH�܁BM������疍�F�
(�6r0e�R\�A@�1�b���G�&I
~A%����:o�ZN�L��	Y�*l���p�Ao��X��_$Գ��а��3��Š�/���H_'�Bn�����k��t'|�)�hXS��ɝ(�;�Ѻ��I_4F�M=�4�#B�2����,9��VXYT��Xʪ�X6S�vI�!n�JXx��WHxK��	���Q23r�1�5ZFmȋ�XA���1"����"&& )1I(�LoԾn@ ��@m��(���nL4�㨥 �"��K��~�-�,h߼��EO���9��cgS�`8�=%���\�-oV�XS� 8��AL�ٿ�ڐ,6K1�x_L�<& �F�9`�1 2x��O� �L�Mc9�)/Ā�9�7���#`�k����!��JŔӌS� )n/TA�1��B�!ԧ �T�l�?�$Tk���9h��$�!��Z��G��^��Bs`\��0���B��| �Ç��p���l����y���$�F��|%͑0�X�T�<�G3��C6��Uw�Z�K��9�ۼ�s6�h���L�D*fIN����������Sm��@�B����ݲ8I�$9���L|��b�Q֧m�Ď",#!��c6ϊ'��� 8�-\��l*�S
/߲9G�H�[��IrП��r�y�o�ʅ7���gF���JwHI��5@�n�b!Ae1b1$`F,Y�JHYW!8�dd�sU���r$�e�5�������h��D:m�kzŵ\8<�w&��� 6,�	H�EvH�1T��A>� }8�� ������u�js[�L�	B��[JMRȊc葨f$j$���i�"X�BB�7�z6,S�,�32a��gT��D�IC6��&KoO[B������W	�Z����(�7XP����Z��	��F���(�"��Q�

��b��9Pi,���/�mzeE.�	1Ȧ�O1$p��&�Y�g���$�-4�IO#�6�Ym���tHJC���?p�ûSR/��*��
$�&�5j��Qî\n22�=9�I���\"4��ӑ>Svگ�L�	���J`a��DL�C"j�_⹾����A�**᭚G�r������A� �5� r�9�،p�Q��ד55 9�dG��ǩ?�τ�a���6[%��-����-=	�m/K�1b�tѦ̴܊Ea���@�Y��m-6
je	��ȶ����gI��m��qPc2	
A�c� Ɇ��I�V+[n�$����!j����E��lX�'�*B^��rz�%z�v=W6��9�}��	0V`C��	�D ���W�"�LZ�v"u͇S� ?�6J!�,hG�72��	Dd:4s���նIJP
b+Z�Qm�����ĭ�|։u����P�@�i��P�ֻ�BW(�)+�����A�X����-B�T{�B��NF�,�� ��Pe�_Y`g��ۋ��/J��)n7+: .HFkUce�DA!���X:��ʄ@z"1��\m5���p~�ɩͧn�����E�8?���Pp� $X�Y���@ż��FWd@ZC��5�yemY9�*�hHJj�Cԇ&�"���T�N2C������^�.%�J*M #`�&�?�Y��Y���b�VJ�Z��9-Xs��搅uU��q�"�XɈ�B8�!����11!Y�4;�,�Ơ��5hU@(��=yL`H�
Z:��@N~���o��C2bbn�k��Rؙ��@� ��-/`��@� 44Q�{D޵J`���&>��(	 Y�� ˊ�Gc7(�r�^+)~���w�]XMs��	d�Z�BA�x�U�8��p�	vQ&�!e�,l���Rz
^+��DJQ������,R�p@��Z�!�4k]$[IAE��T(�l��!3{G���Cn�LL��V�\�(MT��C �1����!1̐'�{�8�����x�D<��#��&�ܝ��)��-�WE�~�%��ζŬ-AA���,���\���pۂ���>�� �2�}�^�����I�y�ˑ��VK��\ ��-*�d(���0��GE-�>x�O�ׯ���W�J��E0�r�8�����F!$�x�q���]x�3��ˋ�ш�A��b�D[��lDh��aaq�.:�x�q�h�$,Y��(�]ᰀ
!$�_;������d��Q�1���->�'�qX�:����B��bþ�f��Q����c=�a��؏>cI�Zٴ�89�'Հh�q�e�7������싈@�a�k�!H�8L ������������h�Y��F�r�-�z����4a�dV�H�FO���χ�q�M�]E�?� x�x��KjђD郉2&��E�A+�-�Gd�!����kC?��%bV8��қTؙ���C��%����n�z�zh���CFڌ����e9bV�ɐ41��mر�dwb�l�q��-H��X8ᦼv{���A����Զ!��<��K9U�2�z9jb&A��b���ap�ym9lE��$��Θ��s��d��)l��e�)�:���	E��(OX���dPѾ=����w9<x[�z�ŕ�Iև���1pciq�� ��$�l��QE�E��^�l:�"�17M��P@,X�dp��[M�1)%6;��E"��H��{Ψ.�͚���q T�&A�����)��q`YUC3��K&lZ�����P]�Ȳ�cC�=k��s��#��Ɲ�C"%�V$�qL������@~�L�����$F_PEZ�/R !*@��Y���-Ө�M�nn�b(�Hتo9���yxD���ʫZcԁ^RB�KymHe��+���d]ANn� D	*#@#VR@Ľ���aM�Pt�AV��Ku5bBMB �PN���t�l�Y�Ux���=�1��&����j��j����ib�ˬT�}��?J�L}pX�$��I���K��.4��/�?j�r`EH�) ���jj�V�8.�D{�HTo�����ԱS��9/��$ =.Q"�$,��X�Q��XN���-sS<m����Q�i���f��,�s �h
�. (�P4^(�\�K��6-��$��(�Q��aE�J�m�?��%@�sdW���,u�"�>z�o�R(�݊��N5��B4sc�忭"=c� B|��Kj�똟��\j�Nz�9{�i���!�zM�`6��&�
�=cӸW-P�z16(}����:�CI�����-[�F�$�c0XZ,�"eY�3��x����.�	EY�"�1.�)Xm������M��3d�T��ͺ�0�(�S��&y�X�BA4H��a_�/���}zJ8}�E��\y��i ����o�m޳3�(yji�f^���.E�1r�b��c�U���X�|��8����d��XYE"�x�XG1�}rOy	�5�|��j��-��`�JB�q@�$��Yr�.Z*J,<�JGrM�A��t_w,l�g�Q�ғ� ɱ�Iy�fȡfǇ>m�7Kח��S�]G �?�5�C(����M��-E�h�.Rd+k���uFLM�[��n$S ��RK�`P�|Г���%��=����o-t���f^�mQ��&�Q.w�VJ��Jr��ύ�Va�o���ސ�=��W/~3.̣��������X��cѢ���H���6����d�H�n��PQ��DNȲ��#�Ջ�"���z�!���2��Y����洗(W�H����rD�BA�n}f[�['��H���>4�^�I/I�^̽���>ڵj�X�h��,�I� �Ǣ�^�IBc͛��I"��������E�%{����, �Jj��~���ȽnDFA�6DLk�]uj��*!�]j���11V��y�d5qK홑;�$6�˰9~��D�)�o:���.!�� ���]q���igI/��Ky��2# ��N����� �>���l�>��{��`��
�F�<Բ�DV�yJ��=��tPf}�"HD�GP�^Y�%�	��uq���Z �dG����]243�/���=�3�����i��H�W&B�=�P6��kT�5h֮_X�D��l�4��k+x��!��4sz���$�V��{�U�܇�ի�:���@F�F�y�>4+j�M��I*R*۠j�:�H\��CA%MĎA�0��"����\�Y�w���D$A;��co&��S`Od��eW�^W��tX����+�"��@e�;IH�� D�D��;���2b�f7/ڻJ���@Ge�z��xq���#�fw8��;�d��8� N8��[G�b�u�@���h�١NN��"�ZB-����kG�X����7��WɋKR'C�c#+D�Q�C`-'�� �w"�H��|�r��O,�c�Cq����"yjL?�Y0��"�@�h�1�����C�Z/4x�}��	$B���Z���7r��"��&'���兰�4�P]/^ad���FM�p��e3���S9���4�A�F���m��'��C�Z�:�Uv-zbH�vR�
�71q�X��kLAcqL���mq��hlm�AVM�Oؐ~��-���qt��)����;�"��܋>,��
w�$2���V�G��<��W�`XB���]���/��L����4���������eNIS@␈���2�&G��z� �;kY �Q"j_J+� ���M�r����n0���q�dl�U
PT���*�Xd'&�h������U��Ft�X�Y��O�g�c��9:��X &Rm�F���e:��N�6VgPjjw�S�8('�/|[ܱ=~�#:3X�sGzX��4t�FE�HHЄ&Z"���(+q"��󜿂�14x}X�.ϣ�p2Xyn&5��z+���EadэF��^��%��k�h.������q�����L�����}|�ߙ|�9���Qr���ˁ�[ʻ=���Wܒb��ce�{r�=N$I:,jĸ�����䥭6v�f�e�|��x��qz|i��_Z�F�D����8�Ǝo��G�m�#1eaJZ�֚J#,X;�[�U	z8���#ڀ&��AQcS�7��-�敺+�]B� ��Z���I-�#||��Sq�./�mA��ղ������J^̊2���Q��eT�H�K��R��2���a�[+��x��["�j:��xp�Ç�P��Ȟ�8���#J�����B���%P��PEPY�Fcg1B8p��J�^0`�#��x������V�,�+=b��ʊ(���Y�l"V���7��� �g���*��.���)H�w�@�0�p���@n'ɔ�G�ߤiɐ�9IL�;E��b�-�_LH�+ƙ3�5>�&>S�ඇ8�އs�(ʹ:A	�}�h(�4|�KUJ' bG[U�71�������h�_u��;�(z�#��Qy��!h*�@�%�|�;���J[y=6+<}H.�{��<A�����b7���3�"�M��O
1ʍ�Ԓ@Q~,Dĉ��uZP���(�����Qǋ�)���$D��lofc�⸆&ܸ��-�VG����������lfGV�����.�@�%7��l�o���_n�cA���\MP��O �ۊƽ�*�R����H����������l��|�f_�ѐ^+`z��(�u���ch�E~Tf]C�&h��k��/�TT��9ޡ
+ѿF�DB�����x��9�H�t.�q���歑��-�֎\���i��R�W���r��ݣ/E'�ہ,��8pq@�&#��B�U��J^�'�s�~�s��J�As	XÓ_<yḿ��D�x�*命CԎYub_�Ex�ȝ���odĪp3E H�~NIi�	EA�a�C��$��䲖J�l0ʓ��JD"˖�� "$%*F��:O*�u�g�QYQ ���&�|���n��ט��ǟ��ab�_��9�f���b���#��������D��i���ݐ�l��d�%�/��
���^)����6�?T�7AP�T �h;�^�C�4g}�l��������%�QC��,�s��R����r��2�|�6&z��e�E�Ġ��L��j@d�XV]�� �-�M H �Kq����~<�y�G��v&\�D���Cp�"�
��d`y�z�� ��e����j�h��[փ�d3[P�cq�Я(J3�"�$�"m�\ ����ڷ�y��g�E�����q�h�}��2*� FEWA�-��aQ4|�a#��Ly%;�ɯ�e��a����yt2��@/��r:@����ZυR]��!&.h���7����%z%i^�w�S-�آb	��^�׉��ҙ���>k�ԡ�V��B��"��õ����ĐĀU���jշ��Y�)r�8��mX�'RU6ĭ�@w�_9j�W��In��->���l��y^���>�9\�j&<F'���g�S������+n��-������ab�;V'o$�4,�z:�t�2')�G.,Jq���-�F�=��H��q�EA�&��܅c�� ����R��ȣD��,C�l�\�欓�����ED�o5�v���8rזa9�����\p��NOw.nx)��85E��ݏlA`�����	�y'�X��Y7^3'7��_L߾��q8W2��*4Q��ޯ��x�B���Q9�
-6�?��6j�/��a6ׁS/�Ŭ���| S�j"!ؠ3���P8��/�P��X�9��6e���ď*��� �Z��8�`�BR�(X6Px������(2����_�G:�ԥ���Ȫ��!3�/��A��M�r�ę`b�d���x'��O|�*
C��)u���D�
w�/�~��`���nS��ŝ�H�\X�$H݈��nIzF��M�V	r{���w*���weGT�9mqT(?��W:��-�/�|�짗d��|�>̒W=�c��V6m�A��mH�֒M�H�ۅܩ|�5�j/��0�'�����.�d�`�UH���g���Ʊ^��.�91~��\�υ�o�~�.'��8T��f/n�',��ǲe���,����p��A��Ϲ��`f��!�^4ɱǟ\|��S%_�F�._c1z�t�Vŗ���)�n���f���"��/�X����)��Y�FZ�<_6~Iz��Љ�5\}��A�����e>�����ح�FY����Q�[�����^�>eYZ:�DwWY2UG�{���k��߯5ۢV>h���4K�cVGׇ0�-��qb�!h�\�&�QxA4����Y^r��̰xZ���������lz����Y;e	-��1���%T:ԁ�/�J��+R���,Md��br�_���k2��B&�S�3��K	��o�'d�烷�*��+�NH		� x+�h��ƛ�AvF�V
�Xx��� O���\$�?�U�~5���
.�"����䔐{&I�AC�k�D��%�͠� W����Ȕ�ĸ�� 	 S��:6��� ���7��7.A�'�����9T����!��16!��1
+#�,M��%��H���@D?n���(q1?�\ꡧr��d�����I�T'�K�p�kL	�ؔT"V�b�u���k�T$�h
utA���r̬bF�L\�Br��7��
���;��֟�Rt�ש�3�$�4L<q��qkF���ZB�#�/���*�U2��W)K�PZHyT[�KL��'昲8 ��9�k^�R  � $F�n3u���,�׺7X�ӕ�zc�bB��1I޽�NVE��K�TS���"'ʎ_6K������oW�&�p=��s#5"�� ��"��W"�^}A ��'J�`1�c�N���!h��h�1pl�cM��ȳ&lqc!3��l���$O���OD2��+٠� x��<�󖮐��\�p��>n����z�#?<Q���zO��םG�Z(i���R]k�>���Ie�~�4�i;�w�d˵g'hxM߱OXH	�r�}�l���@o��h�ϯ~�2"X�a!�Z(�%���zvW�����<}�/b ��#�X�kJҕ�j������~���2z,x��1�/ļb�#���X�L�D/U��1HE|}��m���J�Qd�+9h~�R�����,�Q�%R�����6��O�m������4��k��=���p,B �����uzD��7��r�{��/M;������C"LpY2�ގr�c���'��"`��}"�B	�ъ(���{ZO-)�6��z��a���ٳvv���QM�l�Q�U�������[��]ȑ�\.\�z$�{���仗���DpD���)bW�tS�E#W�I[6%�,	ZGF��m�h�*��D��Ň�_c9�ړF�B�֊2��{���%�֡AS=�mo_D��"f�A4��H9�a� �/���R&�YK�G�-�)b�����6�b��8���:��v}X���`���P��A������7.�� n$l�`���dJ���";�<QF&֒aGT�v��}0�V ��F
��f�+�0��_Y�0@'F!���]��L>*��*��8���kgY�Z�yJ�B�޹�c��qz$��*�\�	�6�T4z?�MC��Ck��y��'}-L눴z�7���5�͔�S�Fp]���T�<Fdш)W�܏����ɟ^�h�n�Z�^\G�%8x�E�H���o=A �Ož-)��u2���B�������vl���ؑ4^X��ŇU�]�S�
 @3��h�LL�OfJ�]\j.��i��n}G��:�d
��Q��a�ј�63@l�Bz����Fn���F������x���f���y-fu?f
M$=M&~&���k6rI��;5��?	�X@�d24l�Obf�Ě�B�pw�,7�r�*��$l�܎�'n7�,Q�Cey�<�F��J���D���S%������&!ªd�B%�6/�"
e��wf�DX��|q�[���B���җ[��E�_'.���x��z�Sz��$qAqpdsC�#'����&��"\�6�k�͵�
Ly��I�HLB�մ��e.rF�f�p@��E�#��SW�y���ƊD\���B�bT�ǲiO�DDfA������X�>q�	g�2�����u�`C�&-GYE�Q���*�� HWRs1T�*Rځ��trO�6#5[Fl��[�ˉ숪��6�[Gևk��s["[!�s�zX1�~IU������"����t{�_	��ɌǍ����h�9�9-��hK�l��bd�\�����S+WE�Lr��)���T���-���$�{���̤Lt2��&
�(SM�K���s�����ũ}Ԣ&s�����B�`	�&&��_�>U�zm��lF�б*ř^_
"�+'kѮ��.�q{���)��i��,����<�H�R���u澕�;�IH>���
���Ӯ�S���
$A���k��ҩ��󤺉�=j�d���bG���]��gy_�!bEe�Hy5�)%c�ܻ�S�b�*"����1ly��9�?��gSI�Oľ1v� ��2�Ő�m����j����߲���ŧ"��'�����o�E�lYLV5�*t ~*�Ԛ;΂�ݥ U 0a۬2	���I���h	�νm�����)�A�Ȁ�[3�c&w�$ "A� `PM���1�x"(T (pA_�!�ea�
*�qea.�]n=�1�;��N�"� �J�m�Zf8�D��0��$bT.�0`�Ac�\�t��(TU*�߯�dE&�襤M�����J&�n��]��@�����5��
��hv:�~��@V�H�섥%�P?���N���b�g�9����G��tZ���0r�#č\oǔ�9e���r��R��c�zN��7㒿 �!A_��%�gfXk26���F>&[�p)�(L���_Sl	C2��}�ʧ�*�FB`=}ʧ�!(U��C^l�(rj�G�ŋ���X���h�k�w	�i� ;`,=���dH���l×�f!�41}�er�H��:4�E<�i	ەlv��b�]�~>��BM�Yl�
��6�QM�9�b+BԈ�˄��FGP�ϝC�&��k!"�)ǶB�`��n�Bt�A���b��h�M`���y3R�R`�	���B�l��R�H�.׬|]�O��'�I;�%V񽼺ҵ�,��C�?dW���DOM?U�����^�7A,�5f{K4Û;����<kTT�^3��3Z��HΞ���#�GdT������ǚ��;*)NZ黪LFe�/9�P����YB$�/�Fl�HOaG�x���4������5r��&<�r�rG���;(.��5�ȏ���?�2l�˰�y����s1��8\r4��D��(FB��2��X@�|�F��q	<eƹ�@6b�A�{��X�N�v��F� ���Q%6��&�L����*��& D<}27ŵ��xA���Q3V'����T�m�=��,l'f��_L���5%p/��~����ϵo㫙m���[芢l�+�Y,Qr�,WG�JUE�KJ�h��Z�}|�a�*�U2@D�d�!��tx�q�f�ZN�buH2v"�WF#�5��%��A��#&�2jv*�)W��2dYP����:��X?_E�i%:�*�m� 0H�y�_K["�^2��Oz�F�Z��>&e����;����7�$��-9!��9�F�Y�=H�y�TC(�ks7/�X�(�k��.[�L�GV%^{G^HoM��j����Ҙ�:e��?�������#��\�/>Z����^ �����0�`p�|ፋ��%��Ȓ��Qc�?���	ox���|� �M.[�잢-�����g��h�~)L�3+G��i�]v����� ��n��I�T6&ă\l�����g$�<)/T5��i�[����Ip�"����tDO����!*E�Fj��OG$K)6�]�Dm�z��+#�r��� �$dBG=f1b���S]��#���v"�--J�tcY�G�Ȣ3͎���#1�#V���E�@��$8_J���e��C�e����4#��)�j�-��+@���6ZbY�M}�����K~����bgw#ۯ6�8�$���ٰ��2��jDS�b�z�/._lR��z�x ����b���\Glv����T�ʸ =�E�)�F1)d ��,d��n��b5@�1�Ql������4QK�'H\fJ�h���._v>D�t�dy�����2��&"�z���rLdG����tg��R�I�iԋ�����I#K���E�n��v1�b���ki������ڄ��;#a4bڢ{m"�*��K�!c�`�"Wj!#>VL�[ȐY�#m�c���=���褓�X�M�`%B� �p@2z�R�X��Fx���R=F�:�� �B������/��{$!M7Q(Lc�r�m�������z"�n��>5~�P��R"��SY�a�)+TB��qL�y��5<�m]^"��ˍ5�'���zk@qf�D��H�����Ϣ�ֈ\G�eT�����^V@�ƞ-�W��aI<�j��B!�j;�R� �ȯ��&W����X���}��wTUd6�) ޶!-�S2 �X�����ݞW,���NS�R�Mwu0�fe�n$e�U�[�b�\HD��X/)������B����	e��Ers};Cܼe�&����Z�F. ��>�blQ��)���fM/�?��2l(aC�Lɥ��
L�SN�&��9ܠ�͂2mKnP��j-�!A�&~�U��F_7ڐb�� A=F��@�h'/&����,A,D���O�P�(v�m�-M��d`�+aFH��]�8�uH�UqR"|ܛĐ)�?Gf�8P@�P�� K{օĀH �aaN�PPC��M�j�/�4�#�ꐠ�$ P�aA[	��S,��$�El��/�@t#G�1�rS�fp�!���S��X!�l)��v�43?br[<�m�:� ���
d,0�ͨ!�6lC�9H��<�;�x��!���Y���3��U��3��Y磏��,oɔ_3��MR��aD��:�#Z �# Q��/U���	@P.��=����/��g#&�0B6B�>?J���b��)��)wM�j9 kiC�n-��S�P(,���uvX����,4�`�|q�\u}�ȧ�ѐ�.��|���Z�ٞVIC�ƈ�OS
	c�F���"��BR�!�m���Ӂd����y���G�6G#�$zsO&/T�ؽN����l��,�<5�痭�)W�u.h��N:��2��[L�Ho�z���zL˴<=�d����X"�3,Q�,i��(�F.'?�o�܎�*ER���T�+lk9zszhY�ƣb���q� ���J@d��h�3i�(�yxX�Sb�-�z8�2����Z�Լ�.hٲ�#A]��d�Mq��s5]w�k$\�4�H�qG�W���	f81�&�1.:A�V�p�;aY����k�#�8�fqj��&v��S;�!d�"O�XX��,E;:/�%yp��E�Po}��J�p@�1Zp����e�M',1�@��M��j`S8��;En�
�X�\@�aX9<��
��C� ��A�,^� �Om4 ���y�Cc�T�c��-��	�Ʌݓ��G���i6�&��dh�$��Oɣ�t��P���'�9m�C��K:U.�SX\��糧)0�|�!�&��� �G��fÓ�r��pn��V�9���{�R�'ɀ;�c����q��1�M�`�Cŉ�X�S�c�oz&�&���w�S@�@:��Ɯ�L[�4ٳ|���Q�ڏbZ��]-+�����§� �w�V�ՊBE��i����G;Z��l����p<��'�}�Ld
H��k��s����	��hֺƌA�.��b~!���w�L"M�Q�I���?��p���A����dr�QX�6�X����e��Ƿ.�hk�I�Jl*6&�+��[�ej�1/-�)��ύ��[.��;�Se�R�?��,A�E&�z�؊���N�`Ƥ9�=\��͊M!�>��NF
�6Ib��^-�ERB醊?�2y���-�B�OE�KJ��DV��ؕ��w��Z�*� ��y��"M��g�Z���[+���ޥ����ͨ�d%���m�}�x8��ڒV��V64�D�Oi���߾z=�T�D�(-t+�u���������o3�S�qy��]䞅F"[�2���XU�/���氹�X��Ѷ1Y��f�P�?C�5
'���h\�L����kb����Q������ P�J��������1QOaO)�{7o��؂�9Q�������31�	���� ����d���u�T�n� �RJ��cS������O���2c��BJ�5���K��*֝�A�Z�n�ŨJ�DB�� ���%�}p������A��}J���p�qB�)�<�����䤎���qOW{*،e]�*��L �0�3f��`�-BB� `P��f�̈́�J2�ڏjv\�Ib�� �\7]�[u��H.�QӖE���A�L��j���Q�Р�%�M@�G`��Aku:����8�L٤�ʂ	�������"dc�м�����,j��l� c�
%��D55��m@�=@�.#��6g�r(0@�ǎ�7�j�6W��,_����2�؉G��X��ڴ(gnn�ݐ�Y��M���N���o�L[��:�"V�딄Ĭ�w��fɨ�(:2��|e� ܣ~B� ]�!5�Ƹ��o�h�T,H�Jz	V���@�`B�g�F7��&+��Z_TSc:N�ܰ�U���_ٔ�B|��#z���%�U�Ncꛤ�׮C.�$���&O����z�®����X�O�+b7��}M���T�����ho�������T�u�㚢 ������<q��h�?;��ڒc��e!�@0y=
4W[+@P�7(ߐ � d�C�@���z��\ǅ�)��G�&2�h�]p�Hш3#�2~� �c�Y`�a� �x:�;z@�E��Z@Q�5^��y��z�C��Zӌl̤�$a���������q���3�c�C�#"�^��eͩTsd�����k�W`1��1�K.}$��AA�{���	�(�b؜��#hڱ�[tW���bj���G�D�X���?���	B�i	.���e&#�d��RG�r��C�"ڌT�[��}��+�(Ld��dY���B�)��x[�����VZn��,ɧ^��|���L��@�X���B��|���к�Esh!F���-��5�Z���|%@�z��lx~2ٶS%yX���=��wA���ZPkL��	��t%�mHq��������#��xګ���ZZ��% ���������Ic�HR`�j��}������i�"!N�66���ss�LM.W����e8�>_�Qi�@&��kVj�I�mQ�&F��������X��F��.9uj$E��N5@�G<�x���R�0
��wWH�h|��:,��~�b��R4�)!x���E^��y/���Ҳ�5�l to�~4��%@�s��A��l0���[�3��B�͕�5o�-�I�7��}��xVM޷������9��$�-u�m6e)��@�
��P$Z�/��Ƚ�u�m (�P*g^JN��:��}mR�g8�j<�ꂌ��{��Ah��PW@¶�b�ݺ���r3(���d�!ue��NO��QoԌ-�(y�r���!��ĭk����M�!����V�`@�H�1�Ƒ��)B�H	�Z���T;D���� Jj�<9�J�f�Ԡ$��C5���G늁�`48X��Q��D���r�� QE�5dP_�#]�+�q$q�!+����K���k�7��B���ڥ��bRC8�i=B(��3����gR#��nڳP�S��D�ܗ~�R�k5�%�6c{֫1��]B�J�o_'57BG��#�X�kj�V�c���M6]I��Y]T\�
Nӯ�.?�(��^iXlw�>��_�����{6��ch�HF�(Ό���C��.>�̣i�]�u�-i��_��"�'���.�Tk���_խ00�Ö�r�H3Ȳ�+��E꬀��B�pZ>!v�>�����ҕG2�\�rF,(�Hbd�}i�J��ݿ�Ĺ�wLs(�)�&H[����}ﴷ�ɥ�شʞw�Ҿ�ޯUY�iK�3;�`I�Ձ'���< ' (/w�Q �<gG,��֕R.�������-E�$"�
F�B1Fv�p ?�vh�ńQ�*�\$BV��� ���WE;O��	���pX)93����b)�p��gZ<�Q�D�{�SY�W��P��]I���:�����V�e2%dF�����UfX���L����2sQ:��X�ݡ�qB:�vg$��`�L�4���֩BZX���F���b�c�R�����H}g�=�/�|Ƴ�b��ͦ�=�aK� 5; 
�nS  *��9����v���,��2�!n�Z���JYDi�p\	��HdF��_��e
���,.R]�m���P�C����(q�qcE�Fh���i�}dh��	�f��ꈯ"sD� ��<Qr@�}5����$|��*��e�!�c�J(�EYyh�F���
��1����!��~1tL��!��4G��>�ꔸ;��Z�^DG���Z\r��T�k�ҕ�p#�4ަ��H��J�E���\�v�M�J�k���4k�S}|<�ツ��������U�c��OOZ���JV��?���k�o+#1�ܰ"/z��l�E��b�"ta�B
8�k>x��(�a����I���n�R��g�(�0���͖%病�ϼ��Q$5h�������}#�����Ѯ#Jm����w缛��1����BĠ�y2���G�͕���(�20�@�1�X-���֭0j�Ux�Z�RN|Fu���|���]�Ume���WE`u�_�2����a��y`,�DL~��K�����P��*^\��W��Xؕb_,iUw~[�%����g���uݭu�䪽��j��.%�
�Rq�i��7,��M#R��� %P�r�����D:[=Hh�4T˛1�;��P�`$h>@g�Ѽ%cWm�P��n�z)~�渥5���ԧ)�� B�L->(�K�\�8��Z�%
$�I~U�֪1�ג�X�u�Q.ː�Pd�I�/�%��֖�X����?r���z�1 �6U-��{nB�����Y�z��ro�břp�1n/vOH��1}���<Ou�����6�l�c��ǌa�!��'\X��_6]�%���(]K�e�����F��[��3Y#�u�1v�%����~U�YEh�_W�W�"@��k������c�h٬��U�F݌j,���/2ֶ�[�8Қ����e���x����p�]c^K��������q�3�z���T)CN@kYT�I�G�/I�mw���D�@����Sv",l~Պo>�����6�j{�)�2��.(�dﳓ<W ��R\]%�J�*��:]x[��-����h���V�Z�� $��o5�)�����`�����օ��*�<�|K�K�E4�Dx���s���.8@V���Sh�#fF!R9�5d��n� ~4�'�jP1jP: D((�$���"@D
E�ˇ�E4h�E�T��,w���~U�'�I>����	�'l!-˼S8��E��{� Uy��C��=�>��2�AA"}�	<�-M�#-�j{h�n�-�+�X��cϐƋٌ&ŋGz��@sY��9�6`O`��2�X��E7B��|�F�R���TqE���a ٓ(�9�b�C!D�
�~3��X6��Nf�4
�EXxLCp�6�I,�� �H �E��'�h�3��*	
> ��E*���}�^ZOh�c{�/Rcj�D1K�,{;�Du����Z�-��K:��Fީ6?P�>����}*�:��;V2m_a�g�c,��bq.��#���J�sg�	��(ND/9�E�lVd����a��Q�Io�@r�h�`�l^�$\��ŋ�4d"��F��A��X����]�,�DX����*�� �}<���?���`5��```�sD���	��c=�G��a����BD�wRW��WaH�U0@��ʪ�J�LCŚUS��k%��V�Y�y|�)HDs_)tQ��	bQ�I`Q�8����`�l}���Z���.-X�\q\t���kLEujҬ�����q��$q��LS�bЀ��8�3.Cz5!�����^>"���jF��L��eOl,`B `"q��9Pe�TLge�$�Q{&gJ�`�����|!p@���B�(�	�����}ސ�BaqrO-@�ań1p[bϔ��!D��	L�h�m�˼�X!�@!�&B>��h �����bG�Jy�^U�� ���ٛ��vr���)}��
��
zˀ�DU���f�L^����l�b�wY���Y���_=Ċ3G,c���A�u�[~��A�)mE������Y�!�.�����^��q��C�O�#��\���Һ-&]c%��I�	h�o��as�Z�����}�}���"�>F��u��jA�ŋ&�K]܊��G�	�D�lM��5�oX��B�Sl4CA�4Q=6zv����Q�R6���?ﳖ"��%ʯr�VRj��j?e�v���ؖ6"���Y)m	�~A�!'�}�Cw�����Ġi�l��L��]^�VhG���y��J��"�N^��̴D9`�3'h�>$�$(�=C�&1�������L��!�!���J��zՉf0_6�bjRTejD��j�MRn���h�]�2��KO柙aa���v5�Pf�f8�f�N�J$lxњ�%����*&̦~�kF�BM5Ĕ�^H�9� )�4 /�QE���<�Nc�[�b���ĖDY=�%z� FQP'�b�*}�M
����MF8\��{L�޲��v���an�'Zh*G�E�U�z({r-d�}!�PlOH�z��h�j�.�HjY��,���,
��� Fw��<��U����kh�u	�ʲm�                               g�j� �c�1��&ف <�(�	�G8��0�@	�B�	��1�s ) �B@�1
�B�,��]�x�&���� B -��z�s��b���@��'                       �����`kb�0 R�' ��D�^��ɍO�rW�aP�           B� 9z� �p P �V� ��18�0)H@r�"H!1�l�PpX��j 71p,�1���L8h
�!@�� ��Yj�  �� )�A �� �S W���(u�CT	m��        � �        ��    �cdd;�!k$$&un/Z�d<��Vb���O'�(@1�;4A��c��P�;p`�s�I��er>}��`[�Ŝa��(�A ئ@���΁D ` �   ��4�D�@c�����a�N�C��L|HJ�b�:FqV��� ` �   �]5@
�0��L ̄ ��U��dI� ��u."k �c9�^�ℷ�a�  �*:Ѻ�lM5�0	�( 
o[��@JZ �P��@<0ٌ��(1j�� {� &�i� '��qB u:��K X[r�GA�Ɏ�07�(�Dbl ��*d` � :�g@@�%�p�0��#hh�;�� �рJ@����6 �� d � (A   ��0B-��!�Ш   
	����@N�Ĩ�S����($ �   �X� ��
� �  	h  �@ !�  �0�   $� `  < � � a� �� O�	K 7 � �      � @�         41  �  A   �   �   hL @�   0 0�       c        �`  `    �  � ��    ��� � !  �2����f8y�@` 3� y�R� 	�����Ԅ @ 0���         B1             F  b(`         I�  �J�=�^<a�"����v����d��� �a�������.���1�a�n�ԍr�D� p ����D� �$���V�ri�X�tE@���� ˽X�N0��S�~}U�绘Y��ע@Mn�قơB/f�\ D��)���Q�a A�CJ��{`��P	��ӂ�	�� ��4��~�i!XQ�X�K$�l1y�1+=������ �`:��! 6� H�`n҉�` aB�� p� YA�6�0�h� b� �=<` X&�hdߘ @}�n1�<ތ%�@�)@`R�yݠ �ZV�`�bP �* �J�!��'A!�<�(W��M�1����0"Z���L  �i�@	�n �  �8�� ,�֫�� j�ll˺��Ǒ&��S ��㉴�4<8	 `  ���   � G� � f қ ��t� ���	c p Ӿ�a�
 \� ���O�,��@���t� 0  � 8    ���C 1��  ��  �       ` @  Yl            �`        !   �     �  �$Y�c`pp��
 1�Bp���l`#��&`#�a���    B          0           E�Z��'��x�ä�ƀDQ��B���hO!� ֪�
�N"r#,b~�gDY.�� M������ޢjÀ�PxhV���@e]� JC��ſ�+� @�) � Dg\G#VB�P�,�A[�5��/MS`;_ /�8�F8�U 4�X	��   �� C  �B   !�  �B � ZE�P�0 � � D!�� B,�R��.vf@������Jb)�4�  �D0 �          �  ��             ��
,BP��̀d� �,�
"� �1@*fB��x� m� � :`x �8� ��2 V�0$`��b��d.5��@���@p`:Oc��E@T ��c9  �0�        !�$*i   @  @ v�p� o�       ���L	R��� ,`6|Y� R@              d@         G�1��A�)�iD Q� H(��
� �@b�D " -� �P� Z�  C�b႐! a     @        �B        ��Kq�  ~݀��?�e^*.tsy�]�ф@�B*P��$��� [�g ��5�MXb�:�@  ¼ W��� 
�q��I�g��.�<�L�Y�V�`i@҃b 0 #�S���� N��        ̠� � 0   
   k� ����
�; ��5<�^$2j�M�vcd� `  $�  
| �|B�3iy�� �r6   @  0 @@ g���&@� � ����c̆�
�إ����:e@W���� F@
� � �    �d����Vܠ�
� Q8m�'��kU���q`���Oha��RShG��!n ���  쌈vj�^� 
�&/u`�&�[����;�8��v�2"��
Q0     �	�`�� `` �1 ƚB   :�}d�  u@� �@ @̀ "`    bl @   (�  "`    �   @ L  �P                        Ƅ                        ��$,h3u[� B��ш�6|T�%p�kҀM��.�����C1�  `�� -�'��]O�  h�ʐ �$��q�071,&DV���D� Dh �y�9`t* �@ T)�΀z�	 � �6^   ���	 (�y��@::Q�
0 ��0�  c	`F\ ��0@\��-�L CzT.sP F$��� ��  �   �   ��B         "e�`�  )4�� �       `     �>vQ� �L	����     �      -j �L�& $�
T  J                !ߠ   �:��ya�������W���r����μ-�8�>���G�N�(   zn��jԳ�I;7`���Q��p�x|���^��S��t��  a�38Tx���N�d�l�K	����o��T�qZp2Lg�^��Sp�%r8� �@̖��*�Ii������vA�1B;���nA�� �d�� �C����B� �AXDہh<y�(��͐S
����F�S��P� �q����	I !J�B�]�����q�$$��8g�;��#�%�~�&?}��o{��L?��hB��$)���A��`v+�74"��8�A����q���L:�4`(1qw#��3n��Y<lFEB>��9W��"�+�eU=�I&�&t #Ҁiʞ��D��pFԥ�7��A��>��(��h@�i(�I��"�l�2֙h�I,�T��6]:7e���2�V�	OS �qVJ0)�`�4����u[Β7se*m_$��x!8������r,vV�2J[w�>>�8&��-.Q2T���d�A�,` �`�	����J���3�s:
/ƐD4#�:������ǖpl�c��K�Ş 
��p  "      0                               7"�N��(��j N`�|ޥ�MX��� �DQ�H�&޺�)�z�̥���N��C �$����7�6��F/�<
g�(oχ�E5� e8�X�v�bU�B�X(g�F庨{D�ʬ<�E̦�|D�qH�QC�P�L>��&E ��(2G-�$9�EB�	1z1c���%c���jN���k�Aۃ�W�B��G�@�C�P?8��݊x��6�R���G1��W�� ���dp�8�4D̷3�;�b,�&X1}\� ^H�1�C %�� 440 $�G��#og,6a�e?�� R݆j3	*4�z	Z+MD[`Ѫ���q���Y�K:]�[M���55�Ǐ�e-k�~A�DIF�M��p�������4�J!4��1�ϛ�JH!�� �A�@� 0�  �        <    `        f�*Q-ax��J�4� �H��O)��a6+����Z�S�'���O{Y�vVYd|I౭�C#*�fnu��t�����]�;5]��o�������֭�+{e?��B��Q���	�#�Er,$�� ~D@$" ^;�l��%!j����M�# J�����ȉȂvh�;yb�z�xg�Gz�x
�)�a�NG���Sġ_&rk+�����gxq�rt�?PY�&0	c8�I��Hk�խ\`H�u�������,E�;Z�]�*�Q��A]�s2�0yV jL#Ifj�ـA؝|}��W��;}��i��zx#H0 #H�@M �$�bMn�@�k"����6 h�.����1����0x  \!!� �!":�%BSq��ޫy���������,lxL�Ip��'
����.(G$��	Z����*IF��	ga/��C-����#nP���!okt��J����k ����8	 ��Ӽ�����wWU�ي�"҇Sģ�V��]	C"���ZW�����n�RÊ6L\���ui
b`��8�7R��O#������Ľ�2 叔����`�g.h�h�zßp�5VG5i�t��Ӕ�fP*�G3� �rx�F�z���D6d���3J�)�#��V0��@V�2&�U(��R��B�+�#�`�1&_�l� �mV:X��xTH�H�Ah.%�d��z�U��b�/q�� �@^@��8��kP�'�"0@I�@]��-��N��sچe� U�� gy������h�\@J@�T�*"@Eu$f�!��###  0        {L �    �� �{I ��H t�!�T ЅAf���A9���AIz76�܎)3��\W%@��6K��'z�§��Lv��8��b1�9�*�L��N�l%�:BM�#@�D��\%x`~���A��VT�ɳ;a�d�3cg����P!g؋?+��T������!��)��ƜL�镤�Ak���E����4��N�1�s�uR�S��ks�Ã�l�TĆk�Z�������cw�	�&��Yw�N@�s�x,�>Z�䩎6��o���15 ��b�	��S)#	;�5��$J��<2Ap�A�h e�@ 6d @�2�H�Njv+���&<��t*��M5�&�87���&��Qs,`���ƈ ������S�MFL	��ؔϐS1���/2�Z�Z6�9��� .�@�0��  8)Z   �AY7څH;�5�p�� 40g
E������
e7����]%�����usNe�
���	������F po��E� $��	&H! ����A	��OHb@�ԇ���ia����;��L�-�h �(�k]4�����t�|�Q�U6�BL�������͓?vS�V�ڧE;�Z.C%iu��8K!t$�R�2H6�-���&xh�]y�b@e�M���[RF��a�u*���#�������b��F�+9@5��b�l!Q�B���6@NQ�������9.x�]Z�?pV��FD�iT��=�-C�A<��$�A�b�6�B!��FG�A�EaUM��z���)N��J��*��0�k�i����ӞÝ��͞��dj �&�F (F�WғNN�;߈���z\W�1>      ����i�l�_�@�vw�S�FP�f��K:+��D��.A| �ր�5���u `�ƅ7�H���� � ���4"�`�     `L�+�bH0��	�S�� (]��T�r�+ �"˹C
ǜM�h�n$��� ��3J,+��x���7���8��@�2��'�'�t&,� X�аBa!�)O4�FB2u.�)��,Yf��dCE�@�b`�AX�loX��L�y�<�ݛ̽�m��3��+����lHqoR�H� Xm�ʛU�v��G���eASŗ��"�h�n?nt����d��9��0�p�=�l<E��	Vr�.'� I�`��S#{�ZƋ�%��L:         fƸ��!w�+��W�zb    6�@ ��̉VkB�*�D�ݣ�  �`��G��+��0ť���Hm�p��`;�����1�%�}!JG�  aX��Lr/B�r�����-��H�.<�Lɰ�s���Xk�MiK�\|�Z,t'���f��?ޑ�I�߅ˋ��}��$��V��!p�a���|��)������*�8ӂ"T`A��<:���lF�d�����_RI�5
�$u�J�j��:g��0����Ƞ1����K��H&����0��L�^�&��r��L�ߊ��)Z�\�L���K���a�XҀ;��8d��y��<�$������$1�5BR�RH��h^��mB�           :����܈[�E�#     �����[	�#p�DN�f� � 8ꆻr�W�$���\E�By܄��;�E��E(�x�`�	pp�� �        �     �	�30 Тs1 �	� ?Wp�@8���U��pV�a ,�Cw�z~�����_v��5�b�d�l#�NN2�ҹQ�-��m#����$�\"{`f>X P����*��	�)7Zf�'"g)�ւ$>xS,��?��*ޜ���l��l�"XǷ����7�N�c����B�k���Ġڴ޲l�4�P
d��w�wB5  �ִ2
C_U�g�&��$�}>���`�<��� A��h�xt�R��/EĜ3!��$�   ��V� `z��ß�6�A F�V���8��x��֤3H��@� � @�4�#1� `H�2W��LRq���40#� 
���2C!
�8h�g�\��$��U�ͫS���sm�ƇF�**@�O���֍�-]g��. '\�KȄ_�3B��ģP��x}�"�	t ��,A����Vo0�����dix�Cƺzd0�� Ѐ�B �_���������}��}y#n!ަ�S���Z�2L�p�B�@���]Fɺ@�����go�o����Vն8R��km���������ؿа�፻�cgm���N�*�       u�=�'M�I�Mg	��]$H �  � � ` �[���:���c 2�5� �� ��
!A�� ���+d�+0�� G�������\����S�ȃ'O��#�&Хf��3��56�	M��T����đ���r}P�\d��'�5�&ɮW�ݡ�$W���baʆ8��K	"pĪPѥ���w��@Y��xX|���	�i� �6<�Ki�M�����!�]G�v*
 �XD#�ЃZ #n����D�ExA1p�b��ŵ�q1>�?����8�H��xֵxK-h��>(����rG�򬩖��0�Gb&v1=f�rf���G=cp<N�%j]���=��XK����u�`Ǡj����&�n�KC���'�sz2�Mj�Y��`xMg{�iD   ���@�Q*�.�n!�6�v�b� �)�1]3@t�LH��G!�"&�Hd�)�&��<�R`C�  ` e�RA�)2d-F���tAh�UjC+*������ǋ�����9z�]fBib�B��)�N5��m*�-�s������^�nYr�*Sc�|;J8�Sm�u��̪4=�N�p�):"?�%�BF	I܈�
Љ��1p@0���=b,+S�6
��&|51q�BjF"O��XQ�����Ş�'$j�a�((��*��6��=�.(`��W����kN��č��y����a +���������ʉNO� pX�gY$˾��0�F�<bU�ҁSv�@��C����.4R(E��6��xӇc����I�r�����6�T�c@A6aՅ��I�U�E�
I�@�  A�QY c �p5B��<@�1 \�0@*crU�9�L��g]��l��qG�
�P�Vi�E'3��PC�@�A@\zDr��AN,B�����f��7�lk(Y(��i�r\ \h#����S�PO`�<c�l�4N�o6�<vqX����,��3�n֩+ �'�e���a%UZ3�! �`4���2kRlj V� ,  ?4��t��ׂ��)l0׈&6����a��N�)@C��Y������#( �DPA��+���b��+���X`���dd���Hg�b)�+�64|���Rp�c>[L��X���(�|Cc�9ac��	ŋ��N������#B���B7/x���ߥkءg�e�j�~vR�$�g���K_��'L5\B!7�L»|E`d�2��D�ٸ�����Qs��K 1}���,2�Fl@!b��bN�tJ �F�� ` ���3"    /ǰ؋%�H �cH	�����qe1*�(<���Zs�6�j�'���JH 6�C]%]��꒥�DY����tp����;��	Hn���"B���Ϧڋ��P��P��A���D���g����^B��t��K\-��ї�;$X�PCl�C���s�~�M��*|��Ԉ���_�Vg�{�D�@  �  *�+	�}/�M;BP���@��@�zDiL[�zg�bŕ�K^q<�  #G$��1����J�?4D ٟ�!f Em4�V��:j}:S�Xq4d&�`I�8�1iEX�D���䪂"�&��̌�?�a^{	P�M���@(����A����l�#CQ�U�0���ѥ�~,{��ߧ�EńOTw��@QG�A�h��(�`Ţ�����1�
&��|,#A�� �lQs*
č��&���-=4����CP_��M��:+��i�2�`�4 �R�>���g�/E"�4u�kΑ4H^��E��70�4�Cb\YŦ&�V7G��ˈj(txÇ�"K�glЪ(e�j�(� ����NQ�bG��ܬ!�cq�����zJ�E#9x�(Z���DZ8P���}U�v)Qd5�f���DAC �e�#D�A�^Bfv��,��]y8���Daqmׂ*�"|Q����3�h�;��G��>1�R.����xXL���S[Ѭ�U��.�h�B�X�#r챻=����O�ڽ&��L$2(����w�.I'���o�N�8��N�5�q1ľ��E�F��DB@�,=D�񫏰[ц�yag��J�J�WU��Ň�b�alNWH��#G
��!Q������"+����b����b@��/��]�����޵�7,f&����v����=��V�9�zJ��������s�A0���%�5�+�(�
%�N�'�5�����[���x���R�m@�hO��}�-��K��f��ꉬ[��k*"���>��]�w1�����,nz��־Ƣ��?�-����P=r�P��$NWW�%ב1}fUF���^��*�-��)�4q�|�^k�%$�}��
/K����"�c��Tru�5��Bo&��l�`\h���W��aB�H&H���Ϭ�П������&�� ��o�TY��RcX��[�O�P��p�փA�(��O%5�Qb���f�T(���IG`�H+�$��ף-�%���d��MtOd��8ҽg�<W�<��E��	���r��ޅV*�o#y�����,ƣ�,V�fё�*!*��i˥��9�"pT��C�f�Q�xl�=t�o��\M+����b�s:�&�V 4|\M��K�5��ՔHo�����D{[���B��k�j�s+�x���t��S��8H�ɰl&l�_�<z���0h����č']b�W�xt&�"��`ٱs����� �{�$� ��
.�F���d���LqV5�hO(��7&Wt��<�tN�7�f�����4�����=�mKKBVb$2c�����č��Ҵ��8��4ݗ5V���7/4Q�;r�E��Bץ{���H'(���f)�h*kb�4����b�L�+E��|f�&-h��H=��uC��Q!2@n�ae����6����BhmD"ϏY�h���AD�p�lA�nr�P�ƷШ=���E�_BE�y(�;�%h��%+������L��J}v�H��zO�L�'r�$�o���j�Q�n�Z({�,B��kɸO-+��Y���Z�ߨ7IG��h���V��ur^q$�g��4�� ��˨��D(�֭"�g�!�8L�ď`���Q�o�_�!��mW������I��1͌(�3�4<g���bE�Z536d@P� r'�h�a�A����

ԣ(�.I�&RPB�x�� ��XX5��5��7B�y�e<<6������;�~��D�՘�R���F*���՛Ev��>.��<�׏5u'�vA锟�h����>�
Q\�VY��ǷZN��!{���h�T�\��EsP�E�YE!�!c=clV��h����M��̣�h�0�k#��-cj��ZkT�c�����	`���d�0�E�|��5L��Xh�G/���P�D�$)`�ECң�<�ZJ�`ť���D�HH8�|mN�`������EVPьa�M��-C�z�N���a	ʂ��YQ�OP�@�^���I즮��:�k�ʔ��>q�ԫ�U�YR��y�em<mj���(�4s�����@�T�OU���&VβsV�#��>/���`q&���ĺ}��V̓�E�C焔jگ��K�״r/If��M�q��Ӧ�r��e�U*�������EO�ª�y��*f�7�R�gS�䥾�>UFq�2k�,��9}F���-q����5����䎂�m�g]�A�<��(�P̻���
2�6_G�;ׅ�І3׽�������|i�S�s�4�;-KJ�l��A�\�帔l[ґIK�gƛ�a����J��6�#�LK��E�NIX�J��E6
����f�oR�-%1-�ź�7�n�Yˑ�����Ə�Y��{���kbNZ2����!��r$�E+n�vL=G�?��r����_��/tQG��{��6�|]��\�O^W�;�2��$�1�.�!)	�/<,Ԫ�*1R��vbp����g'����RCRd��4@�ꍙY"�S\��H�� a�k�@jMH��E��ݳ�Ra�H>y�m�=v�da�'��5?����}#�2�ؚG��֙����\)�-J�]z��h�qD%��I�u$�FE�{ǦN2���I�������9MKp�)
��&h%@�&ıT�zX�J��]X��L~֕�Mb� ��6���j���*(9�x^�1"���������My<������{�پ���,a5���?K�(55�]��r��J�R��e���R�Ӄͪ��K��'Ucҭ@5�ָy��¦����Vڼ�m����V����yj��� L�("b$~�jR�6�B�P(0d� �c�nb��BL�0%<���`�;N^q��E��*;=K̛y�|]\��� I
��M^��i��h�tn=�tP`��A�(�X8�5xP�����G2�@�q���--HYp�x�RY��[/�� �/����%�Zp����g1uky �;8�K���`�垹
LLѓ�*&�˙e����k�\!Q5�YО%d���\ q�c0H��'g�Q(@�� 4Q�Abh�X%d�͘ �T���R�ɜ�u��w���	$�?�@��#�z7Gr�@g�I�9bx=a�� �7L�_�҉ɪy|�Zx�NU+��X�9!�G����,��ޫ�E�VM�F]������Ը�#6~�߫���p.9�������xD�����g�NNRu�{���q>䪥���RaP�3���'�y�W�$��7\�_R��):S|���se\D��R&�qUl?�R�6-B�[�Āy,h��}oT��d�EĬ�-���]��G�?�ͺ��Zt��=�\!Y��L�!a�����%�.�j2f̘�
)(�ʐj��Ǘ�˥��\Φ?T��3�@�M0DN
�N�˪��Ưq����Q �l;G.I�P5i_Y�=�!+XH�[�W�ٗR;�P0+B��&��u��@�6"$��"�kT�g��v�1�YO��F�*��Nyx�U�	7���.�8 W|�$E���=��k������	vˈ��D]h�m����B�0�F@��g��oB
$��ċs���`����7"����D�7�hk��>5]I�H���5f��=>� �#�
Z�Sf��o��M�����cW#��Wb�:�bD��y�x��E�T�7��ֶWƨ��΢}x r��+��K眿}U��ew��$j��"Ǟ����;�r�}�͉V��]ӵ�L�$DU�������L��e^���P� 5����S$f7A�����U�l�ٵX����cG`�kĲ��X�����-F,�Ie�}��K�d�(���,�#fԳ�Uh��-�y��}��L�"���.�n�3>���T����|[�󅝻<U��Ŕ��u
J,�J����]t����c�J�G�FvG��#c���9G�s�lQf���,�H��[�Wbq%<번�� �!M�ް%�@�^B8�G��p��	uȧ�Ǜ�ru�JG�._^5<K�R�kW_n��(�gfO_��I%�����󊴍X:Y�5LSh������\��2�9֫n*�E��@�ɈI���(�bH��FCm�|Z,�t$�!�&���h5֍����������s��d��L�aB�`�����5���E��2@���G�ۥ��V�v&�'�[j u�Y5|ߠq��T)yF�~���L}��f@�^�V�/��}���]/��	�����;ܟ�i -��AD��}�)={כ�x��+P�V�u���%խVJ�7Ч���ɑP��U�%��@�<���$��&|��'����2 cM	H��-gP�7��G7
���T�O��k����������_�\��5�\SZ�Bβ}_f����5$��(P6h���X2��HL�4'~I_�
�q1W3��ǫg�tkŔ��0ǘ��1��!P �(��"o�����W���ќ��I��U�N`�Qb�r��w�ՠ霫� �- !$�����3�c�q��^b�� �I�H L) @2
��M^i$( D	}��u�@�"��Yu�PEg#C��):����D?�h��6gE�[�	!�;�@�cFD�mH7�X";SS$K�Xb	�`�o�L�&^��)6;Ν6���#�>5���K�f���K�]nN��I!
����v0R a�&(�p_k=��a����y��P��Kb�c����(��n}W���{�Զ�h�����rz�� ��Q��5x_j誣�V,bl%ڕk�{Y}�	�S����K(�]�`7��7��
Ǜ�$�8z.��ě���^Z�ؑ��5e��V�YY���1v�$zp?�b�E`��`�.�Y�
�I�$xp%�c���)��� BD���_�U V�;P���op��}<P��gAĴ�>H�8�ȯ� =:���@C��b��,\J���I�%X�%�YQ��Z%�'��>)h�_!J��)�=�P�����4�_���E�.����Z����|Ȭ�F
���s�K�,��N����D��ܢ���XR,���l%�b�Lڵ|x����Ū��k��ԉ.J�亱�_f�ޝ���hlͦ�XD�y?Ep����d��qc�����y?lt&�6N~�G1`z-o1)�6�T��-{T����4e�{&��U2��eOJ�WI�!\�R/QmNF~��ƹQ\5a;mq��J�Rjy��
���>�},i7�X#�f$ռ�(_�Uy�^�)s�����"�;�3v긋u�IM 4 (Tl"�(W(�	is�`?�#�i�����֒OZkU) 4�0a���u���YD2s�Hnu)u���ҍ2b���B��C��e/ı��N������H�����۾�� �KD�J%��/��5�$�ݫ�J���k�,�,�o0��ʔ�8=��-ĵ�~�ݎ9��%���!,�A�Qw^-"L�_����O^Z֧m�8�度��4́�7� �PF[�2�?�����9�x�����dC��I��N�)S�Q[a�GlHѐ��V���i���mq1U�Z���X# IX�W�fXݘ�ǻ�m�b��a`��� �!��Fh;�qu���g�`�1#@P �`f ��� R�@��C_b$8��dx�GD�Z�(b�0�%�@v]}�!�7Kg��'�TW��Dn?&��,���g��2mLb�H�����Jր�����fM��M(�F^������-�S�hZq��;� Hs�OH1�ZSF��i�=$C��I0O���!�� Ã �A�p�B�6l�L�S�P)��V1�k�q,niKR��͛"?�Q��p�uE�"Q��AG��.$:ȑ	>��"Ѣn�I���?/�&���jp������<X�b�bD\C"4�'
a#",�&Q'h,B
 ��A�!FS���� �Ģ(�^h�#�fߋ�br@��nxQ�H���[nlT�u�,� �rGUM�����w2�� 3	��u&�(xѴ˸�YxYs�\!�8 �g�BN�8�Ǔ0<#�1�8��B�pG1�(�[�͹��B�dS袃�E��z*�F�R����J^%�˸.�"��B����_�8�h�89�ϋ�ټ�{Xh`łX�+<�J/��� �B�:DY���P%���,�Q"�j����1bFy��Ӻ�d��8_Q���L[&:F�W�q;%�&�e�$�E��ۉ �چ�(��z��	�5A����T?�}i7�썊k��u8��UǄ�f�E��	J"\$���3RE�2��J�4� Axrm���Z���E_���?�1E(�� 4��E ��g�]�P��*+a[Y :�<qT��h���.}2��Q^{--�(⌇�V��x��/�%�N�tL�e�"�,��rRY*Zz0�j9]P@�j8���)�P�\�u&��G���)g��1��\�
���ep#D$9+�v�(��\�rٖ	��J�wP������o�7Î�M��)�!�_�!��������_O������ȁ�M��e�:�]���4���.�qس��r�C6��9H��n\Һbfd�6�a�
�G����iր/�Ȅ���\��"T'Q�hԻ~'=p���̯���H��CL�r�vY�(�'_�
m۵[�:�
yQ[���u~�\�w]1�sCz�4�Z��d}�5��J-�ܮ{�q����2,��NK+���.����W<�蟏��1C����T?oP���r{EE��f?�y�n������Vր��C��"u*�s�E��,溫�Ve[���4I�${\K[}��c�'Q�̫T���]�vW�����+?g����bՉoVh�ξ\�QM��<����ʮY �H�f��_(���kڋC�z@#X�<j�	W�R��­�7����Pʖص�#`�T���C�� �Y/Z�rG�RsUܹ`斓�<���+�k҆@�=� ��"n�� ��� ����"G*���HqmV�ǚ�Ȑ��)�(s��"�k9����,l|ݖ����Σͤ�O�Z�����u�}���b�
䴉gȸIE����J	���_z/�;Є#.5%�?�\���������e�v�Hv��%�9vB&�K��{��93>��,w���e����c�E�$Fg�K�4<yˤ}mV�E+�}`FRM������LG�x���������I �B	�1.&�&X����2�c�_ݵ�wyD�Bj��є ���x��aE�,�&8∋�$�&)*�))D(���q�5�x�ۂ0����R,h0��:��U&����.'�hJ���?恁��"���4bNT!���M�x�>�+CxDsӖ� @cL��Q�H\	��E2)���"mV����1O������j�����Js�4S���x�L�܃/p�h� �)QߦI¯p0�����$/�z�,�o��z�A�Z:~e,���WX�炯e��iH�6�&Tx ���I���l|A��A����z,�:T3B��Y���-Z�X���a�W9��l �W�U��b>I��k�Y��N�A�f�S���@!>��H��+)�&�a8Հp�8sQṌH�R&��"0�o�RBc 14b���<,��EY�QJ���0�"�8eS�h�A�� 6�� �(G+F@8��L��exCrƄ,7!��r�Ѭ�L�5��I����!Ȉ�0�"Q��;:u"fSRD�1Ɣ��Ɵ>�/��^�)�.��6+C�ѿ��r����f�����ۣǉZJ���@s��K��N��ukN��j�Ʃ���SN/na#�72.4Ѣ8�ǅ��(�J�jU~�"���l]"ٙ-��,S�������u���������/��h.$_�$yL!��7L���&$M��n.����c1������������a`�嗱�>�:&#`70��Dc��Q�"8M�eR���LH�[Tؐ�4�8��Ӕr|��Uu˾�])%��=I�Wr>�{g��Ը_<�v�#B�X���_̺5pP�tE���lBŧ*�K�U����wc���Y3<[V�.`xC1�Ty�R���k�ڳ���CR�,�-S���tb���(�e�>�'_��`�iV�䜥�6ܺ<����c�����^R;�×Լ�3sG�p���ٜ��Kѵe�>(�ֺ�t����{�A�;tN�S�$�5���M#ʯ�i�+��8��&dQ��~4�̈�ƴ�d����R�5%�I���X#�k�SVG�4���4��th���jw`y$�H������CMHE΅Q�|u	��������R`C�t���d	����X�P@Y$9��?�>/�8PF��昰�C05������a6�.=�=.(k�X��×e6VÓ�XZ�@oO9�������n�R�+B]�r�N��h@r��2 Ơ���@eq2�b�6�\$4��C�(4z��_�//${QV�I⩘��X��I4N��	5O�(Y�n_J�'H�ο�e��D�M�bR-b�\<%�����*Aď��"O� p@��𵝐7��ޑ�Q�t�2䊙	�XB�#�������C&�&�����f���F&\����V�4lH����]; �TY�g�@��ls�a�?�E���s�Th�&!�#E���Q��	��I�&�L&�~�LV?XĞ)c�AU�E��M�A"+����A���K�4  ���Ԙ��բ��n&0�F>�9QsY�g�G���$*����V h���I�6Oҩ�9�Xx��IS� =w�У�Rh���f�I�Hl���]����A	
x*Jr)a�\,-�-h��,#�Ș��d=��J��O��(uD,�"V_JZ%�w����a4O�C�g��~� |V"�g��+�2�8N,X�Bম��)�����q�Y]D��SZ��l	���B�� �i�"M�6�CD���sU���,x���-a�ƊLS��?�a�X��l��ɬ �fQ��-Q��*]f�v]2(��Ԗ��C&>�(�X������P��17���6��-˵^�&�@��I	����l��"�~V(gX����Q�"�:"�\ԔvO;��ʭ?����J��mA���q �FTr� 5#&I�TE�OG"�H>ړHRCG�L�@q�4��,B�c����!͈���D !�o�
>4j��w>.�#�C��Z^l|O���v��<"&"�Fׄ.��2�N-��ԗ
��D�1�!�2�Tm���*ɺvk���yw)�b�u	f�M��v�����V�ı1G�̻U�&5���k��^�O�0x[���)($ƴ���=��R��/�(�|��	K2�6�����	bT=�.��%J��oV[�y�4\\�Q&S;�w�切���Q�.�O�FC�w�ˁ�"0�j�H�M�d�&
U�r��n���o�V-[���;y�� q�H�d�����nP!�-=�m���ypBg6-�RL�v$�L���h\��5�I�Č�um����Aaا�V�M�,�F�Ń�-t��J�g:�$e��x@�*�5q=槌F|�22��.��|�4�ͳA�TK�^/p@kLD���m�T���N��;��!h"4_	�I��y��]�@�-��� �A.��m�j���WZ�Ӗ�Q�G/��Q�舴��ڊH��-���=����گC*�m�l��G[l�	�L���4��J�W�Q?�����Û�>G�$�V���S����h�|��w�R	�ڀPF�r� ȯAJ�L,+H �d` ��T DfͺX�T�/�H����n�"�b�=c�ֵ4,��M�!�j���J�At�hO4X/�-�>��~���Qā�!TE��'��*��L*Y��'Q&�4,{�RB*�م0��=��g�f�˂<OI��bcF(�Z[ċ�E�\;����U�$]��h���&؟!QBU뚊r����G�d��Ұ?�Fq�J�-cb��	�$�<�-��ˀ�įu˖7ߐ@b�ENu0�|j�v%3�$(lƣ�n3ȑ��j.X�p�8�ȱz�2��t���Bo�2*깴h�\A� ��U�����}�B����R%�Qe��XP�f\�d���hX!�<�<�Y$�X�-d{���*���<C�(���c��0�$G����-i���Dh�	ȥ 9#��~򮖓�R�K0�BKޙb���ʣ�h�'��&�"}�>e�!�/b�F�75�X<�<��ѓ�.#Od �*8�A�r���)A��_t9�[�Hy���n� +#�*��6�-`�!瞞s
�<^���б&�'��-�G��'�}�=����慏�@fNEF]����o6��<�^C7ޓ��hȌ����NŞTJ�3مU2�m���CP>��
�?����ԭ9H^�h�~n 0@#��K}�E)
��XS���c
V#@��Պ�`J�J��*4F�ZC�m��Y��&��\�DtbC(���%F���W5��/��4p��I����M���jb�;�BNQ�����@��>�X����-���^hz�2f��⨩{��\<W"D؍2 eԎ�Y���.�����nD��C�BAar�"�j�ux��{��x�D��]� (פvk��Y����-v���e�x�rJ1��$��Q�D�	��<Mv��I���Ax��9㕇��g�.�ł	�W8	
a ��X��<��QK-�F9短x�&�(0��Z>ŀ�$z.�	�e��T�������%�)�Ʌ2I@k@t[x�'џ B,	4Hg�������N[]e�f�MHm�f4QE�@1�E���c!dLC(�C��_������P��!�S$qGX.��#zH	
�[��\�kNd�-g�b��'Gd�*��4�#){���۫4&[
=�X�B���B!X|Q�&
'�x��Zk%e�0�Db��>�2��dX��w��v.C�7��� �nǂ�	j��ޱ��s�!Ht8�o�q|�2#��Q{5(�G9+D6>%���Eף�-Ż�������Ŀe�엔X��8̽C\ �MW[e� ׄh�!�$s\& ��w��>l�d2�d@��?���B��x14�qkT� �p}֡�G=e�ξ"*gt^U��&���92=�6�H��	h ����?�O0j[�2��2���$�b��ˇ�LLV�k`^��-�ܦ��,U\P�W�ђD*ܕs�����1�5�Y~x{	��%�\Z��%s�D��[��P��A��f+9�g��|�$��sW[��K����w ��Cʵ�_���� A�f!`��;�XNx=��\�.)%�X��#�abo	��mJ[l!8�&�-�ǂ���8���.H�8�#��̃u ��d��Ƚ�&��D� &	���_�jH �S�h_~�z���#E+Ab��H����v=�3.[�a-���N2E����l��qI���,b������6ku� �Mݹ/B�1���tD��Z��o���Y;8�P�{�G�e�&�Z?��jb��Fi
�J,Q�+<��^��!u����/
f(�ǲ6f-��.�Kz"T�'7nً�G����
Z=����ɳ��˥
���־2 ��̾�la_,D�?�C!1��6܈��Z��G��4�Jhl� ;�/j�Ow���+�dF��C'�1�����e8-�[gF_�GEb�m��QA-�9�����l~�e72�Ƕ����E�����Z��W#��X��)��F�%T7ת�띞䆡���X��^U����JJ�.�W��{ݵ�B�a�&O���D���8���&9��\RLY�S52��������m+E��
[A�G�]�"���<S�+���M�P�6����Ζ�^�z5�2IX^�)�^)(دlq�4K6iX��2�<m�lC�Po�{�)�JV6�Kt���e	�n�>@M���U�T�`O��2o�yP��->q`6���v/J� (�d(��>[TQ�H�i����$C����#yAc ��=�XT�"�0]�H^އ$5�����[I�}`�֌���%��54yew{y����:�);��e�
E��3��o�o�BV��Z��oL�
4���vF]�����\��1ĎX0, Y��JxM%MJ@7�5d񉒚&�2��$�j�FR��E1������I#�.��KgS 5kKW[-�oǗ)�Z���Gl������y�atMg���".��$�h�V�;Fo����@���HH7" "
� H  @��&��"D	�kB�H��<<lH��v�)˖.L���<C�*+j��3Ǌ�#�2!C� ���`�4_?V���3<K�8��q���rd��x�,#?e���*d��щ\>,x�}EG G6�0�7�+� ��q�����~g���S�Z�vy,)����z� 0��CCƍי��
6�H:,
2c�Ls7lXDpC��L.ytDhy�t��a0�Vo����$ń�E^�&=b�9Y\��@�<��@���eX A70lG�߃��"Esx�D�Fb��"Ϙ_ b����q�ޯ��##�& ĨbR�,�m���9n6\�7 .Y��� ��kXXl'��b��V#���>z�t"�q`dg��sUyحJ)IV�Aڕ�PHH
¸L&	]J�L���7s��X�����E�:�FW�y]]�Q0*L��ܝ-��O�ٛ"��4f?A�<KD.VNB����iF�G�qE���h%�J�r[˩�Ky�Z�N����A׽f��Z�B��b��1�����'*����8Ѣ"���SΨ�jR�|��!c��٤����7sb��g#7gׁ��(�{���}�H�8�鍮 ��X3��J
��c���ҕ�(�]}�����}��'�
�7���􏺗X���v��P5M �~�~.
.kW��F��(��j���{p���,D��w�ȳ޴N�T:�}�L�&
(��"1FrJR��Ri���M?-.��V@"*60ݡ��L�h{�SRr��/����d�:z�M �}������,eU���ğ����=��m��'�B(�+C�@aĎ$O˘W��%��^�=���۶Ys�4�f���� Dmp��H���"����DG��lӳ�:�	�Ē��DT[�����,nT|��m֢z�N/Qgמ$_V�)���G�S�9����h���1:��@��<����.^����e�ڢ�d��D4��cˍɦ,�	������<M�b�� �(|�Mm��H�Y���@�=S�,x�ܨ�Q��������ӢڜE���ˏ]y��$!��k#�i�,�!�L��TA�xC��Y�E��!i�]Pk䉺��4B����1�e����eV8�Qp*��?�F<�~���L�1@����a@�IX ��-�ƪ�M��ME���4|�M� �il�Df�d����Z1���Ac��!�p�b�!Q�Fۆ{D�U�(*����	��612���3䠄E��r<ff�I/>|N�)��,<���R��aq�F��4x�4����$�z�HT�%���O�r����+x\���� P@��hs��ȭ�B�����c�^ @�İ�&_̙�� �*�y����!�u�:�_���`5Xi���������X�$�#�{� �Fl4 0���iS�a��xg7#�, ��X@���d,ؑXlHl��7Mи�=z^`���"$\X��\�E�,,����)X#��
|���6Y�����G^�52T� x���i�ʵ[,q�j��_�Գ��"� 5�}H�H��iXK.�ÏG���y�:��[�	V� 00��
<E1v|(Ą��
5�e&JұLX��	iF��*�9`^��I��h�1�1�1���-e��������Yc�x|Y����}{�m�y�M_�������k��P����=����h�*��\�� �R�P�B��x���*L
lj�C�0�����M����k���ri���r��ogX��1%���
��C�D�XƢu�?�/S���*���J�_�4��4n���Qζ-�,�n��n[Gr�B��M4Ǯ,Nb����Zo2�jEX�;��g$�m!c�	V<L�$l��Ȫ&�|�u������e,xN���Մ��Ë��䤚��4�5,A�c����T�1�������G�ZY�I�J���kL�(J� ���5ׄ���N������-v��P��<�)������:��k�5�[��V��ș..�n�l�S��3��������ޛ+ca#!�ܠ����@�h�,��@F�%zP~Qv��-)�7?/F��Nf�c5����E�a�M���, �{(x;�o��Yq챺����/���qVh�fĎSEC�P�26E���*�y1TL��:�9�i��	�Cd215� ��E�zE�ΧvяJ ���;��<ˑ��,[p(�SHK��1x��l]��#�'��x�<��g��V(|	�8�9���k���Xڽ'�4N���@�Ӿ�r�Bb�gHЕ=�e�� 8���Pb+�uKZ��\��u.��@�����=�e����Q�G�X�̵f����@>��K��Eu�W��P5�%J���l���a���A��&���D����9rgz�m2�>b(�ql�	)bQrY�?�Dݎ'p����L������c��������^%��/E-�8�R�A����G�?��A�Iad(�ށo���	�z T!�6i�8���A򁂉�DCt}Yq���J��H�CS��}}
�@�� ��:l<���� AT 0`�L����[S�d�?}��C�����(�ǯ鈽H�1GL���	s��� �_'��.E^gR���"Ӓ��Zz��η u�S����ƧOf���2K6�Dz����%(ɦ)�v0�6m�JL�%�	�]��D� �����7FX�DE�S$E��'�ћ6ꊶ+FD�N�C�{qī�vS`�d�(K-�}f��λ�|��Ȗh��a"J1kcXrK�j����ѱ��x��@�������c�$���)Z�7��o6ް[�;���q�Y�DgґF��-2��B�#��$�Ač�&U���&F8������T��#NY75�Eː{���S�x�8}l�.�BdP`1.G�eh�)hD�T���6�6�4��E=�ʩ�\���Ƈ���#X8�ÛD�&$���W��r�I��`'��ڷF�a�9NX���ޤN�B��R%u��"C� ��c����[P�h�L(�lC"�4B��4)~!�G���2z�D���)��BO,i����ɺ��[��z}fF[/�A�Nl!;\H��m��׸AFP� ��f�ܰ�nC�D]�1�x9�%m&[�W���q�8��r� ��H$e#�ǿR�u��H�l�խ�LH�rA����PM� cFPb�(9����$��.G	t(�8��{ӧ���_rin�BF"����Y��{��}��Ycx�D�ҩhx�*2�Xoص} 1^w!i�-�i՘QC��ʜ���0`�f�4{ Pv��A@@s���!��+��g/�%9$��Tjq����p�y|��M6�^����(�x��N�d���D�#����"���#�ŏ���E�\�	�h�̈p����0�*(�׳�����?V�Zn(�4�����6|-���zр/{���u��6ڮ���\\�s�F\۟ڴ�c�W��r�P�:�SHj���Ӻ���%::���q�8���M�6,5:��Am�\1�1u���dиٺG�OxLK�F�EG��x��$_��[��f�A��lѵ�L��k4��hѿ;� p�ȑl6���[nm0+zA������z�F�Z��6b�S�QB֌-&\���͍,��&FXr}I�ˉۉD^Y��g�L�/�S�f��{׭9Xª��Q��V*)��̽����eϗ2�TEE��H�9�B��B�SPq?�e~�b1ǃ�Մ���D��"+�܇�^ݠh]��p��u"���TS�Y�(�J��>�R�ą6$߆��h��5%|�ǝX��qF�a�>�.�������q�H��FrY���:�/_�r��Fn�7��"+ugG��%�><�Mx�N��.�����nV(ݬ��M�_�#h�*���)s�����^,$mo�R^K��Z�ˬ�n��K���ݕ�.Pj02z��=�=j���M"��s)��6�M(�9o��n�T��u#G���Ofk�}��حN���hM�����,+�f��U��/���hΨe���we1�px�S)���bޓ����O��6Wɓ��t��%���ۉvTjl^���P>I�0�.�l�bI�;�r$(x�<�~[H2jԀO�3�Wk/P����"�5�D呺��A�����[��6����'D����! �x��������h��W��G[3�|����
(1D@)���;���_ ����E�D� ����(U}H�Oi�.��Y�7d`����_���P�f�g�j/4ݥI�����h�͏L��ԩ�Hd���1`�j�z�X|g����z�-[���)y�Q�ɻ�f�k�6<��X��X��d)7� E�����b��Ɏ�`�"�`�{Ľ��)2Y0t�ʳ��~�X��l�4iLܕ�?cY���|A��s)��t�ʿ���[�Ȗ�(n��R+�x�4��}k�%��Y�(��e)ĤB���,��
�qdx���-x�ab��RˏV�=�"�$R�Dh�~z0#������3<�/�m\u����*R��lN/֔)U��"���ƭ�	i~uLԠ�*/�e��G��F�q3�nPu��{��·ؔ$�����9O�JKJ���M3�e��tе24Ŵ�vuIC܂!C!��$��(�L ��_r�?`̘2ou�Z�+d�� ,��4/��I$�F�Z�����t@D��M׽�W�x"�!��������j����(�cG�gw�%��#��|/%�A�o�IC�I�pq�2��h �B|��pEI|�SR�`�����@�� ��?�h��}�4�a�Gt�-6`���v�)H������, 4fB0���*��\@���<H��ꖃ���$S~,�8|��$�)>J�"e� ]�M��B<c��>-�ښA��Y��0�h�ܩ���M��`��e�����!E��ְ@��0��ha�f�Z��w�,RE��1��� �)HbQ^|��e���%5��6( �0I��:|�n�rZFnռ�6;�����FW&4����5Q	$AKAJ�   $30<! ��/@\ � � 	�|N8Gu����"	� 'X��� `#��� �� � � _�`x H c	�!C6�� �  �1 �� @�|Y���$lH��� ` 7,�  0 ��$8A���@ �ف�H�Q��$^bD��	�8c��'р�vlQ9�],G��,=BV)<`.W���ZмA�,he\����ЯqUpb@ 6�0 �  f�� @hs @ `�� � �^%@
"h`��2~ed�l �	  ����	�0 )р:I	��@�;����&T��� �B� ����0@Hӡ�E �� ���I��a���b ��� # �� j #�� z@��_�D! $�L C         �       �h #     e .@�H˞t(=�y���0U��)`�(�é�_C��#��3��)(�?`-�# y	�z�¥��#B3�%h�C�oH��0�� ,�5D �}�5�=�U������+y�b|�  ��a z�D 0 @h`��`;�� C� F BT � �0 5�!$l 	� (�       !� "        �@B�� r � 	(��41    � @X    `�@ "�0B"  c��Tx��@Zc���   J >`)��L'�X�󀎔��]� �*4#1                8         $b� �8�d�d�2q�p���B�@�@HN�*cJ� �}$bQ�  9�a        
!Y ���f�  Pf             0                4@ m9�]�? >1�`Ք`ň��C��$f��]����r	�q�bX� �N�Ɣ��@b-��� N`  p         %��@ @                s�  >       ��!�T5��꣖�!��(rFH�����@���}��8�;"�8� Tr{���g Qd�@��&���ؼo�L��57���&E�1       a�E4Ѵ1 >�!���7b���\�8Ԅ��� 2Pl"����@� 
��&@'G A
8!)���@ 
2      %"H@&�l    @! � 8  -� �   4          g���D          S�=)���:����SH*mlv2,�i��81�L;1��z
p��� ;3f��H� B��~��0����@ h�-� ��@� � �C���!`�P4  |H�G�( `D�`�L� @4   0           C�$ "h� @��`       Z�@                   �z. x	"�Ҡ               �*�~=�l  �G��La��NX�є  �  #�:�.�#L:A:AK����8�y(��b�������  ��f��.Ry��yK|C9�u�h>j��O�"�b   P0��(8U�jΏ����{F��>`�N��Rt��~��`�0    y�l�����5     �0 ��<G*h��@� !��!@  ��� )��  ���lP��3g�      �            P�(	                  ��� L  2`�              �                                   ��8h`Fod$���  V/�r���a8Fg:  )����q���T����3!_
�Օ�f��������e���moPa��2��ݴ­�   cV6�   _E�����3��+&v  	��k&���h���a�Ɣ6,D=��P    P <BtF�	�����b@�bE8v.#�cŬ�]
z?�  6�0 � 0 @      �                             60                             ��  �         @  ��>6��rP2c�s�R3����0� \����w`;�YHf 2qY�& 30P@㉾I+�[���j[�E�i���f�P�7�i� %3 #�� �FH�-��o��an���]����!���K@ �K�c���˱�L������ ^�F P<[��H Q�-`YmJ�u�l�8����V�5`   �xN�tb�����;�:&���C�� �bD�  ��4     Y� �Y��~!�t�4�kA�M    	s�h �  �  `  `                       � �`                          2�v�#       쭀��KL00F��  ��9酲�* & �+Cs.̽�k�"�� 3Z.�@<LB�� '� |� `  �  �@@ m��7�_.�����H= )��PQT�`kL��;`  ���2C  ������Rm�21)
Q�19��`` ��#_gi+ � �� �� ��  ��# z� ;�.�X� -a �TdH0�W�����ם�x�S�F��g���Q-�傪XF km��@�6`[�l����e���`I  w�Xp    ���S��ɐ�T ��
1C&   n c   f "��    0a�u�� �`
p3 L`  &_�� "@FY R  - � @�  �Z@@           "  �     6���a"lDp�H�6����5[�F�r�`?�rN�;�         CI<�=IlT��EJ�X�si!�&�z� >�(1j�Mw9*b Mcw9��4���M��q�   *���      �      �  ��5�2͐p�|�iu��� `  $ 0     @�l ���0P�-�D0�⭠��k��TF��R@b  ��       �l:+l�� "�� `�@%� �{�@� 4;� 3p�J:��x���+�z���:� 	��'��0` C���`Ɂ��"����,cq˩��8�eø�=+Iv��IC���.@5E�s�Ke�fDD��50��h18G@ S�Q�#3��[�'�!@d��`y�  � �<�9@ q#�����C� � l 8Q� `  S��� �� !�B�@A� �2��[�i�Me�=Rb�^$%=7�3 ��.U��3x�l#�%�8r�W'�]z"�%u�;TVfS�2�$�N�uB�$�H   L�  	�Hn5X��d�W�&ϱ,9�	�  @	c�#�'B�/W@��r+��0H(x	� @   �@   
%������ 5��f ���>   C�    ��  ��  ��  ��  �    0 �� \� 4�M4p* ��V '��  `  $ 4P @� �� #@�ơ�� ������0 w��|�ّ�)�n@�-UF	���@��!�N )8�0�c�avd@D��
� sj2RdZ\�U�A^56Toex�G�@X�Fs��8 �*w�%M�D( V�Q<�� ������@A�Q���3�А̀ @ �	����xk̃Bi��@    � 0  � �   � "  @ @�� � ( P  0   @� �BB����*р<� 	wn��ж�Fۍ w�~?8�x ��#�恞ֳH��� Y@J�h]P  ��B�(m6^���}	)X��@�  P@  �;��9����#  ��   )$���L']�/%1<�L�ǔ=��|s+��P��7�P�@``@   <� Ƿ�䈁A���C����e���;<5���Ճ7�vѵA��@   �b��Q�bR�8��ԟuW�k��۹��U>�Y|oӳ,T   @  l��Pi]ۚ%)��Qf9K�|#duÏ�)F9i��B�@   b���g(����i��z��O	��X�9�1��_&�XJ���   �   f\����d���IO���sG�ݣ"�"���QPT�Ѩ
�.7����V�#���Ϧc��R��J�r�^�RK�S!¦��%%�tV��T44�傥I}����pA�-r56�jOeh����E�u	���M<�>b�K�{���OoYJ�(8t$�AX�  ��3��]'@	�U	B�I��D���ɚ�1�WibWR�� �1V_9�����Iv�@7�V*��3���ڴ�6hΔ#Z�LXl"0�kva,�G��˸�}�^��0��-�А8��]��S\�T�$0p�J)n&��W�ڹ[~��Y��2���0x�A��������}؏¦��`��Ydl&X�Q�λ��X��6D~�G#�&9q�:N����ϑ���  *�h��@�����$�lwaX�F�8�s�E
�f�����bl���-�l.�¸�5�@,�H��z'&���s~�o!",E�+��ɋ$
b�>���!��'� ��JTP��.{�9��rL�����o�~�'�,Dk~�.�A
�S��D���V( '�m	yZ��I0� ���`1?��s���΍�����DI� ��	SS�$ 3\TPMM  �~�1�EQ"��=I>��ςOq�Zs�1�wFa<�����Zԓ`� H �6       �+� G�F02@,0� Da+�.���p!�,3��	Qa<xNq�P2�A�D��xO���$� BA�g>+�w	'P�hF�		DF�oB"p�#?[�Ԇ4bq����!�4A�a�t0� ��� 1<�AB$���C�2��0/���(��E�"��g�P�h�H�Hj��/�X!� 0 T5�f���)i��4i=�MdӇ4�:q64O���"�E@d���GD'��$M�Q��A��3�A@ Pr�Ђt.�-�d�@�- .	���ƀ�H�j � $ �Aa�C#G�	�������H�"�Q;֩��T 6����"t��ڬ�ʱ6���N�2�YF������]}W�          0 `   � =��.Y*>W`��[�܁��@��,y�X-���A�	�!�$�"l XD���/&Fl�%�۞����E8"!o<}�ϼ 64$!�xh�=��Ԓ�>������o|�����1���`�������7��=�<�ff屑�_���q��uD��/U�s|�8گj�ۢ^���Q�
�|> i$O/�KϺ� �t[���щ�(c
 ��TA�  $��@�!   � 1D! D� HE@V��~�(�0�E��*�!;[a"2�U:,���B:��P���7  4��H x @�y{+-L����+��GH�3��U�!��ڐ0D��U�MS�$dlJ��*�O�_�Aw���5tn%ͅ00�[=��(�ް�A��ݚf6m2Ȱ�d#�W�pST& ��v�
YB�����2�YG��~�SЗ~(��xC��m�d�m0�1��󛍸QdF:�(	��e4d �� �)0�=�!0�   $ ����`A����&����*�5��!w��C����ǂA���?z��,~���׬nd�h �F�8$�o�l��\�        �/������ �����>��Z���Z4���!/g�(\�$�o�� ��8ͥ�U'O!�y��BF���o�v��Yٲd�09�B���[����]�����nɥmk���&2 �]�X�t��ٝ&�|��"�����Tx�)C�%�G$���6LHabOm��T#��D��n�c3��`` ;@rA$�t�� ��0��yPv���� 2 P�  �Y�#0  j(]���c�T72$���4Q��$��$Ž��2~�{�2�8��4 D���k�U`������!�/��gٲ���s:�`F:��1�z !� � `            x   `           �    ���ua�;�p�C���t\ �Q���DF�	9�2�E�{�r4�?���.�x�I���D9�e~��0�0� �����#�����x!�-�L�?Ɵ��0q��[R���i��&�G�h��}��b�w͊��b3ٱ7c�����ԣ�@[����$L��V�KZYD";b��_�qxpOb1Q@���(�LUa@�����iW��	05r^	�"�b�N�K��%�d�b T�v�,�Q4��ɩ&yeI"=!�g�Ǽ>h�2���=���|��}[Wő�����8�,H�@�^3^�L�)9�0 
            �            C`���d՚��b�Ǆ�yBC�t�J�� ���0�r�ěe�	ۻf2�a��������e�5���3D�i8h�L�i"A�}��Lձ��u���q�:Ѱ����3$) H
 ���":L�0�<�L�8��D����X!m�l��Ű� �ޙ�i�IH��������3pb�E�%�1X ������        @�����F��>�[�!p�+^6J�&�aO�kh��H18����ấ��W�(鎼LQAۇ����l p�4��� t��E=_$F]�z�i��~��$Pѣ��+�(��2G𑼟<�d�l�%�7�03�T���B�2)� @2d��t06�A����]R(F���SZɞЅ��(�s�p]�DD�|}9L��:)���|R`��=�$.�8^��حH���0(             �vb�Zԑ     G:(�A"r�r�F�+�-��p��_sۖ�E�gjm���>x��1҉�}"��"���DD�u"K�R�e�}��0�3�Q�������,*w�.Z![c`tш�0�e 䟔 V� �%��\!�4�� ��� 0   �l@ }�E��- P JX�x�x�|e҄��xG�f� 6�{>\�ȣ]f�#0l�J��i�8���l��u1��2`[��Tx`       0     �   q �L  ��B���  @2�\�I���E��K?Y0i�F������+��} ~b�:y�N�����$v c�"v��C&�Q��M�M�,�%=�i\q�?7���CM0��&���$�j�!DaNh��d�o�$����f>�e������Ӛ<Ox��{_��X��Lզ��	�R�Yb��!��A�D�Q5���!0�!PM�@��Y5`<FT.�̍X�P��e�WÊ�Ͱ�X��o�Oz�A����G�װ��Y<A�IrV���f�F6��r���_�E�*��cx�QxR��7��� ��J �G@0   s$����+������{�	�''��4�j
'슕/��A�$(�� ` �  ((�� 0(�" `  �@ng"@ � ��      $#��0QD�r�H$m����P�B�8d_`Vs��4c�q9�G�$v,~7�sf�[�A�	��8�@���`��C�žq�/�~Eo����w�K�bE���!0B�D)���[�|���Cp��/�lhL���=~e�bz��oP��DQ��p���А�k���w���N��K;�ÕܨR��J��n�4]P�}\���CS��́|1��O6Q�k"�}�a���f��lrJȥ�)�ת���8]H�f�f-ĩ��`�p�F`=C �   �         ���Jѐa`��E����b�@�Xuӓl�ĶL Kr3�)����6��V�dB� @   
�Dt|hL      ���2#�"��+�`:-��""#V�tg��%�8 uQ�	v�w:��),P�AT( ���'ߡ�i���4�S����C`��n, 0HxHL�?#���	.VF�VŇZ�c���@pQ�XR��,^g������6�?�$�1�&�+aa�J305�y�����0?I<������Hgs5'wZ
��L���
-��Ђ�xP��v�7�i�:iK"+#l<��RD�T(F%�� B <�̈�����6�@ ��j��d�r2��a�\0� ��0�  b ʀL@8�d�`��2�mH�g�Ǳ`��dGB"�8�	�i� ����-F2@�@�x�B �
�@b���'$�Ps��oB}�&�d:�Pk�Rp�1�r�=�1�^t�u��n-Ւ%�݆�Hp�p �ʥ�� �2f��A���f�d��R�D��큢b`���H��͖����g����D(#✔q�T�1"驏J�~�| ��Ս�#���B�&�5C`ˆ���2h��H��DB(�1�+봋WOF8E��\T�Q� GX*\�k��ώ��Ҭ)ۯ��1�G�\�0� `(   �0�"@   <DF    QP�  f�|�XדB*��fDԐU�؀Q�R$hm�b��8�?�M0y |�C��
GL�C&����Q,�@C�Yƣ1�g��|hK4�`Ue�|��4�f�H [��E��x�Y����@ zJ Y� '�YA$el���	�s�l�� ({�� �C$H;	��c@
$X�9{���"Z��ё���z��HY�]�3��H� �D�h 9!oO/��Y��r��I�Y;��!^���3�Y�Rse�/aƉ��'~�.��+�$B^!�^��.?~�*�:Ł'*��M�	�+����!�Ŗj᭨n#=�c�&�I������jH(  b ��$  0  <����L �  �g� ��; #�\�z�O��s�������񻋄3��A�	�.>Kq�_�Ibȼ5P�r����J�m5�0J^&���-�~۷Z��i<4q榑N��<8D0C��b�6xBI2�dO�VC�1�� 1�h .@P(�">��@ `y�a��� 
4� @�� �2ǚ*ƩS	2N����r!�Ԕ������`�	�	
/�6����0*	.
D@0��r�<��5��
QUZg�"�� ��f6���Z�rA}�?b��JE�0�B	u�����/�As��� �}k����&ۖL��찪��WȻUTٶ��}rl�T�xM趩��L�����"�~R� ]���E $'�^BD!AN�u���� �!��� ����L�#��J
c �L(Ĥ��14w(��c�m�b�jC�"8�p:�R�򥮣u�Q1&l�`+�p:&,<�rZt���?~�Y'��ļ��6D�P�=5��r���?qM�:�����i2n��)��N�۲z[�Yi�&G���e3m��<Ű� B+�PF���r6�Z�b�ђ5�v�҃��&�|P���"�
�g�]�a �����%�Z�1�T  +:�����K�$�d����a����-�/ߏ�ߕ�)3�T��&+�f�ňqIR[%�)p*�aZ��Z���I�D��W#���0�s�DJ�I:ysN ��bp)^�x��+���'�WK�i�_h�%��(����bf�]$2�f�������#��ꆽ��{��O۩^.�� ��<�A�Nmd.�����"Ӓ,�*'���v�n�+!(��x��-m��%{�C*6Oc��M|щ�zKԞl~�j��Q����2+GX
�E��m��l9��1"ϊ5l�+�N�����K葫#�K��F�A|�t�W�m֝�/������8��\�M�58����.�?�N-H��>�H�_���ŊG�}�t�7�O3 �ƾ�p,���f���
��W;.ݶ�z2�E�8A�Ԋ�Ƭ猇�nLq"��-~�Oi��[θ�Iݍ���f��X�ɋYy^Q(l؝����9d���w_(�Ɛۖ���L4����B�)T�E�4L�}qG��0z�D��Wg���8>8�8� ڔh��|�z,��������(�G&ұ	�;����ۇjy�A�X�H!@w���B��E2��r�R��%]�5�$Z��+�z�K��)Ф����2|��JL$B��
�
!eB"��ת�x�"��ar��mR!3��p���0-j�lր�N��@
�	�  �	�����"$�H�Af�F�%(���i�!@�啱1��A�,�"��!��C��Ա�z��Q���)��5)��D��Iώj~�T��~�+I��hAxƲO���Ɛ�)�(�ϭ0��������e��h��e��q�A��2�P��� �h�r�����	�HȾ��l�<��/��4x�G3�����F�"�A9�N�F!"�B!\�.�� �@/X�S�A�P�@t&�=�rO(�9�q/�O\!9mjx�'�x[��c"!�\�,Xl�����jL!���H+�.7ωk���]n��&.����g�D���1[�2ѳR� ����bl�,[�9}�K1� ��X�p�Uv���A�G~�^�6:�
r��8}��
DǾ������p�'7We"��o8�G�X��/>��"����LL��H�3�1-�HiQ�V
&�t����Vz���,%��^�y���sS�lDQE�"NA�.��$�^�i6�2ڹ�5��)�nЁ)�������ԩ^���<jx��	r���U,��Ԑ {G/�=S(����e�D�1����b[M4��ذ��2)]\ь�BF�X˒I��Q�R;ፎ1���F��x�JK�4�gMx �|�`�:k+%\��:b_Js��?���������S��C���`~n��M8A�8����]�7�`�x�3���}��/<�:i>\�!�z��N�Ћ��g���ۯ`�n�lEU�r�h�jm9p{�g�d�D���,��"�n��`��c�D��rbe>�=�E���������_�W��֮*/�N=�q��?�2�(�H��{�e�[{�����FBFb�l�/�A"O@(�Q�"Qz�{ȝXL�Ǥ����������K5Q_�,�6%a3�l�(U�׌a&I MZ}��y_hx=:Sz��E��+i����U`F����(���U���������Ne�'�,h�Sg���M��v�!��Z�kX�=�>(�Q�طM`�" �(�d.��7w�v)����Oeh�/єy#2���A,�J'���A��)R�0�<�i6�ܦ�l@d Z�y��U�C�'�a�/��5@ A$�=��"� J��H����V�TD�$7��K�)��:�WX�=���(�b��" ���@�����ڌҍ��
	 �B 	?�-.�����L�Y^�l 1��h�ruc��&o�!$,LB�=�&Ь�E ���ul��P/F��MU��ᷣN��<%�`��Q�z�B�i�ٺȈ���#	3��/�.2al2F�&��iT�M�tb�/�gs��r ��#qL$"o� ��fr��Ilm�Yߓڃ=P;���\#QDc9k�nAPvI��K˵eP!J�E2���ªU���^B���5/���&dqR\�¾��}�\��c��wRA	��C; �� @?}�vǺ��;i֋{� ���aoE�wRLB6�<i1��_��qE1��\X�$#�����'�
A�g�F��E����)cD��^�ζ��R�}��}t�����i2�YU5��n�ձ�`��oi�Z����x��׵�G��̣yn�PR���±����}�nTz�Z��$�^F64Q#���Y�W�T�lxz%)dz>����@}�J�@(��!�1Dc�>G � �g�aϊE6'���,�� ~7.&+�A�1����D (�q4Q���_|�D�x�p�dQq.bĐ� ���:-�R?�'b�0�b�H�x	���z}XBX�F,A��Q� @@!(�hѼ�DQ�A� �4q�G� &QDC1F��9N���c�~��9|�8�9rؒ����UX��Z�W�j��fZ>1��E�ˢ����L��N����(���D���PXZ��ah��1i���F������U<���v�Qu@��Qh���x�_4�Jd���F%���L}�,I�)�n�����:�j�"!"!a���}V�/�� �q�'��iz��%�/�����n!�Q&A���pHh�$�&1	�4q����=QDB.��M�Of�:-�.���Y6"&8�q��p�hxW��r�\p9��y�lg+�1��>V��#b�9��Y5�Vuh���ZDoU��g��8��SD��D{N�H���N�S�m T��V)����s���=���5��ҴM˓N���P��bH�Z#���5$c��ƍ\c\���~�"�N!i����1�9�d^=IIE�~�j��f'�gu�Q �cfG�:��[d@M��cX��
�8�c��D���qZ�g'Y@*2���{�䮴�Xң�_U��MP�j�!���{��&un�r�Um�!+6cY� �� �h�ɹD�mU"��� ���*TX�6�\�����#%���D哆��ou�),7��^l��)+Kd�4{��wVB�`�	���h-f����Ï�5b���j����wX뇅^�I�8���!1^��<,MpD�ఄL#L�(AP�	0Y �Cy�?P+:	��ɲz�䂁Z���<PXȭ�?밾��ȚZ�@d_�l9��aA�(W�/��eRܽ�'u(��!h� T����	�6ujl��Z��eA�S(�g-ccbͱcN��n��VX�nG+�Ƈ[��������VN\6�}�v~1 x7�u�i	�'/͟%jp��{a�&XNv�؟�먦_�#�x�C;��/I�]_ZZz���qY��Ku�?�o7n֠��� o�is�[{�`��@�Dtm������ί����S�ād���d��G��x��n��&TX�����@D2| C �B����!l"*���ŴKɈ���$Rp%�o� �Gρ�NL�HX!��ɒ�l�Ň�p�u��K��&Oo=���^<a�8�Xz˄$�kָ�}Ba��QX�|X!���o�&He� ���"\��������DB�y�޴����K-/=����9���բh�g �����V�ϿP��v���+�
eԳ%d��=��:�g��}Z�/V�?�-k�gJ�8�������HDz��q�:�� �O|�ø)C�c���ć�S�l����K�״c(���A��	�8E���.�X���dE���!��|��"�9o�1&hB����cJ4��� s���)37��@������8���������l���V����9[n��Vye��l|e�(ղ.���Q�ń;u�>���>O[oL���#2����K��gJ�F�z"��M�Ԉ^Ղ ��>Շ؆._� 9'/h�WγI�,8��!mc��=p9
B���+.[3�`k+ �9�lX4� [ɈH��YyZ}�Ρ�IaB�aJ(o�
AǙ���	'��,�'�$d��c(����1�
Yo��RF7yJ�L���ߚ�C}rg�TM�L$b��܂n(��A�J�y���B��G��J��w�x�s����Yyi)�c����f+H�<�%�EB#z��EfB��?&w��ڠ~�\L�5�>� �Q�4��J�Ra�0	��6�<�1�v�)��ĉ�n&�AG��CG%�<\ ��<���	�E~6ÐB �I((�|S�G	3�a0�_�������+���1أϩ����-��^�Hj��u){��j���+��-x�,^�<�����薈V�	�]��'P���b�S��2�Ԝ+Bsb�(����$Te�l~"i�%�df��?X�z|h}J�"��@+B�D$�T�+6 �:A|5D���^)����dd-q�qWu$�ɥDTT��?���9��y��K�K}�ֺ�x�)D��)(S9<�&�)Ml���YX�G�y"δc'�.h�k�*rF��2��Čd�d�.\R��*Pf��Cc�}�����nhr8����d6����c{�Q�¾X@!m�ׅ�d}��������XNFR�{ ��j4���AE#<4�(Z/�'��X���#��ȴr�x���.vFQ΃�%^��FC���~���}@C���Z/)�5���ɖ�.ĭ"�&���פ��1�����Y�>��H�`�b1���*G�c���C,lو\A���{�|�20�C��e�̑2T�w����n0�K	�`����4`4B�1�>���0����.�6AG�D>\x�#�D�8��B-���>���sݤ�$�6'�P��j���Q�a�r1bh�����8�u��1ss��11"x~ѣ�})3�AD��{1����w4@BY��ٛ,�ďm �X�ǶAr�<_�.�����rR��~f���V?���᫕#b�J�4A_|o������vLGk�Q23��-��ƌe��,����E����[=���m&l�G1dni2��*a�,M�C��@b��V����h����6�,\H�Ɠ�Q��o�:���n���BG1���j�Q��1D$��8�u�ƃb�\x,��V00��Rˋ,��QT[6�2DO��k;R�uZR���2	D��d_�yV����;h�FL�z8������\eD"�
����kʑhn،�/yk��hy{�q~DA���Sv�X@��b���8( F���B����!�&}�ʥ@I�"LY�q_f�lC�D�H�R`�0��� "�/n�0Di��TW��s0�i��]����7=���ټ�a��Z�/�a�N��j,:l1i�zV8<x�Qd�%8s	7)�Q���@�d�+�g�!	���w�j�z@�i�� �2�f3����9��/A�A�9���B)�h]?���&c�!
ۛ�DY���� �$�֋)~��^4H�fщ����q��Ґ�����Z��j0��u�B��ŵv�enTR�i�}�&a4�)h�͌'L􈥄6Bh	Lt��Nk���)-Y���{ǧO��Z����Ͷ�N=��Tw�0�����,�G�Z��m�̇l���ğH�tt%�l��\�L�9bw����ߢ�Y�B.G�7D�[��HH�ӟ��_lQk~�o����p��+�`�%��#O�H����ڏ#�}ݽY������O��V�Q���X)��_y�?��G13����4l��U!����;� �粡ae88�9�6�jK"<����2��,�=�$dS��ja�O�e1$^J.U5�k��m7}n����1e!S1P��K��rd�ĹؾLl\K��m�WYP��>O_u�8���.�M�M�Ю��\׭�r.'��M6�����b3����xg��6,�=�����5ƲZ��sCeV'9+�W'�R*������WX��}�N��`x������vu��dEYD*l������uq�z�����"��2���J����߷Gr!�Oo#!��n��Ojp�ټ������w&�'F CCA]�tb���p:���|�Q�_n3�Ѕ K,����A�7�A�[1�}S��a��f����A�O"yWN��P����2R��*�j�K�'D��)ӲrT0#SA�T�$�T9�9H�kw�5e�C�#`�4Y�uW�zz�G,F�-��ڡ�hx�>2���By7��v��������X�z�SF$ى�V�~�uj�:��nZ<��B�I�>�QY�B���k��͓577���5p,��K' �䟍ur~$DM��AB���h���U����<���{1E~�-&F�.݃��X� X����f�����oE;=!�7��"	�:�`�g}G��*8�������e��q(� ��i1^O\kĒZ��̀o>�֠�>-Nş�@,����Ye��&tJ̈́>��"$>QD �����D_�A��>�SnQġ��i#փ�U<H<,��_��U���)�B�!$�n�6Q�x����e"V����˄
+BH��)�"t�
�}z>�#�M�HAf��{P�a��OA�y����'�~���qՄ#,KJl>lLM�|:����1�/�,�����Dܛ�~�XA1eD�&PC�mݦ�@ˑ�5����}���.R�m��y���B��Qz1,�F<'�R)�����1#��.�����婲?��~|���d�4�ɍ�7w�T �>��\�
Q9�ץ�M�1���Af�!9�h���y��ї�f�fĔ�H �4a|L-A��Eݢ�'iT�e�R��t� sq��'1�r�
Bm=�TX�K�h�6*Ă����V���}ۉ���U6Ϗ{� �����!@�6^�;�)��k�����zu�T?Q���d�ʇ���z����n9�wQ?|��0�h��_ۢ�r��'"E"���q6��6L�*�u�E�x ��H����p>|$e�tȂN�w�A�dȗ�zipq��4[rq+��Z*�����)x, �}�{b& ��QC�l}���TP����&I&���9�_�j�Pz'Ł�/�Ά�xx�.��g�����U��b)Y�j;���R�)��B��N�J�m j<"|���ˏ<b)�W����<�BH� �	\/�|Մ24.>Rbń
��m|X���!�!Ey��	(Ղ	Nl�?d�2��۳N� S�L,Ah��J��@ }˒�S<,�����v�$q�(��7�-P/�O��w8{6r�Z��yhEX;��g�qq�p$Bz�Ѐ�Ƥ����x�"���]��Wɢ���b!�"+.VB����Ïm��"F����he�l8��G�>��mH��b�x���F$�Ǽ���Tz�&G��R
���Y���Fx��nB /����j�%!8��L%��s�@��l�?r�A7�0�/��f���b�p:�J(��������@rj~LJ&<�pHزMp<�HH�j�bE�b�;6��$��%l��ڒ)$��\��%�?��
g%آ"���H������v����������̏#�c�7D�>/勰��fQ,���'>LJ��,�NR��=^j#>$�шLl�-+|�w��2.�:	���%dDG��z�-��K�����%����}Y��N̯!�T*��b�)�\P��������+���vk�L�������Q���,����1�c{6r����q3�G��2�r���q�9-r�T3ܻw�'���G�lq��	?�":�/�5n@^��{�*ǀ�u:�U����
y�+qz�1�BHm������9��I ^K�O
PTG!{�^lI�A��N�d�Z�{5# -��+����uǅ�'R�oW%����H,� �q��RH�x
r׵h'䧫<nx��+�T�Z$t�JR%/FWE��O��.��:W�Z����M0}%�h�.��P�F�$9j��/S�S���r����OVA�\L���I��hk�#���d/4��7��G:?�DC�bm=�D����>r(�\�/{�M$�vT���,!q���q�o��H��t����	"����6�F8�Q���'�/��}�G*�;�h:!1�:��E��.m} ]��[��lA��I:e<N�i�'�,������h��ǫ���ZӣY�>\X�_��z�j�?�6L��:_c��:�6U�ܥDU�2�Zlۍy��m�tB��T!1#%�@ E	��Tң�p�et�
�L9�r�d-�<o��DM���Gˢ��M ��	G�}ýVY�̎�|�]�۲]�+؋���H��G
�T�'#�"���ށ�� ���ѓ���r�� Q�|�z�fX���[ cHE�w� A�*���I��S·��f�v�B1Y�O�5����,\�*"���Ɓ�Fs��@Ib�X�8�q�ca͓b<�[3�o��3Fݮ�^o�n�0�FUy��D�͹JO����H������T뢻�!��]fћ?�hS���H�"��� �v񠃓&f��7ى&��-�N�n�;�~�._���-@uq�^�ӑ9'�z��H�谵�)N�>X�9l�����u�A1rs��_��QV�v7u ��-�Β$3d<��B�2(*�	���P-�I��d�Z	��e듏����x�5�Y�Cŷ1�R��=��_Ǎl{͒�RcΡY�˭��3���I�m�@�[xd����B�h�?V,�5fJŉzBɘ� w�lfS�A�05�%�
(�X��E>I�N\]�B�. 1�lc�cƜ�F��~���k�߇x\D��L 9H�f��6
;�BšRH�t?�Y"��&�!�J���f�Jw���>f i�`���<�>��r"���"�`�����.D�d�"d#�ǁ��=c\�M��kC�H�edY ��2m�a�ι�� �C�ɜc���x����_5z����l<��z�{��x�3N���!� �!�E|�C �lƣh\!1�BG�˗>$hB(�| �gĄ�T9n����2p��lD!� �@�^9��)g�ײ���b{�f��6qL��Ť��v�S���z!.,r��^[)o^!�}���D�y���9����4F����Jǅ�Q�cF���)�e�x YR�"�x V�-��Q�l\ �,H�m���TNu�@p��ӌ�����Ha��^�̣"�,��5?] (�FX��,�P��(����%�SE��j�5��LD��2�2D@�����@꽬ZЀ"4H�L�_���\�B��~�?���ZTG"I1���xB�e���������&�<W];�J>�/.'Y�0�2a��'�d�щd=-yH�e}�9v.����mu�w�{�
��� <6Zr��;t����{�$�i1�`l�"�yf��b9�4�,�ZO+�~�y1�Ԙ�Ğ|]Z?�t~�3;nk!��#ߑ.| Gs�9�I{	qbd��hlӽ'̐�/R��$eG��Ǒ�d�C�Ě%�CTp����������z���YE`;g�9/0K�E�4��G�rB�9�L2�`��T�u<�����M��!E��ɐ�<������<�wŒW����:u)]9�gh�K�)��E�r(Ѣ��E�����[\�U6�&�!,1�5�K!�H־<ze:�;���2%?���m����ͬ�>'�=�H��/�S��\dsN���'.z�x�-Is`I��p1�d�nZ�s���É"�K~lh߶����>inX��_����$ �1vID�*��v�9��>����Ǣ�Z��S��=��C
��л�O�	1GM�*���z4����-��!�&,z\xB�Y�L�(��y2����%nưBH�]*U��D�Yr/^xܖ��:�����ߴ��ٛ��B�	z�A�G#����x�nⷸF�L kG�-����KR�l��E�Z���Th�$R&;F�*�J�yf��O/>��k6�-R[#�IZPd�Sb�CAz��IDX��W<�@�%�<h�w� 0��M�R,<B�LFv\���n�[#"B�	����yvdDAX������7\�B��a�B2 ��O�dk����4E�����X�hP[�'r�ؗi�-C�r1Z&]N�z��2�eؤfA&���i�J`�6�^[dL�C�����<����KH�m�l�"fD�$
N� GDQ�D�W�THM�Z� "cQ�����Y"�q�^Q���݀�nӾ��!�-�	hO�-�ܬ�P����"}e���cZ!��X��%��3�j�:�2��kJ.�j�o�$J.��Q]P�%
z1$g��bx��<��׏M2�ĵP�*y�!��ٵeH�r�M>����=xb]ƉƴL�����N�R�dʃX�)!�h� �ec�}�0FtQv`�QE��E�
(�)}X؈!y��dZՅ\���%�	F{��ި'x9�d>�x�rV*��
2k�A)
'E��[`���TG��i��LL��e�'-���þ2�ǯ�-cD���c�B!�"B��$��^)�B!%��0�q� �4 QQ
��
!����f�����e�D�E�$[����ND�,AE@TVzp������nL�2�4�������I��G���]�t�W$5�c�[7'��bq3Dm��%��"3��m�m���/G�Vț�	%@A�Q����iW�d�4������4:���H�u�Ջ7਋�ZE}-Yg�D�>f`�DZG��;������^*��X�Z�8�ӗ��qDb���h����3N�&(!<(�Â���^ed�34+��U.�\Y�e��'ⓟY����Sb�AS�;�p�ײ�����4yvGUI)I k)p�͞��{�f$qu��5�.2�7c��_	d�eC�e����ש��2Gp@LH�0��]d�ؒED{�$N%#�y;rv\\e�D��eIYـ���oc�YlW�w�yb����Z���w$����� ����Z�R��q��P�/�ѐ�!�� �)��tM����mٲҗ�*� �C�1n��c����(�#�/m1��\� �kS�+�c%.#�22��0��-�r!DC1	�Wd;���R��������}r�)4���Ţ��z��
�c.D۾=�ޒ"V9�K�F�Q�s�U(��AzBO�S_C1�i�Qj���u���<���P�2���U=<.e4Go���d����|_�����i#X�^��֫Y&��z	bi����s����*��Kˏ ��Ԁ&9����7��P�bR{��Ԟ6*e)��o���Ո��:�`IsGly\���׈K�FjKF�V�����r�0Rs''�6"XX���*;5c[F�h����PK���H���c�=�SH=#���'��9��JP� �K!r�qIy׈B{JM� ���(@z��mm��iLJդ\�Z!�4�@�,����mH3�d`��4��[<��v2�HI������ckwd0DL��C�R�����KqO�L�#S,1k_u�ӯ�!)�C_��j���瘨e�G�S�����( j;N)��A���@cf���ZT��8P�]n�=��Kdrf�^�*�H� ��#4i�MA�Abt�>R�хД/���1^�D@K@	YZڵFEb��{�e�F]x�"ė��'���V�ެ��(�N��(R�"E$X�o�<\�#
��!H˗����Q
@A� �c��E��/[�~��A	Fs(��Ǣ��s�vE�K/��W�i��]0��I��O�)�\����- <DN�jW-P��K,��+���L�Ҙ�ɢ�}��	�9L��h��t���m��_=`�\�hB���ί0}^2FpZ,Y1S������){Gbf��I1�q<���D�id [.e�C}!��>��D┍ �!�D�� �?�`M��m`�Ԥ��Ӭ�C�/��T���2�&ɨ#����cZcG�:5c+;�үdNl��AP���~���iH�$1�$�Ǖ�1�"c�`*A��oݥ��y)��G~����>?6-�&FǕ��e������lz@^Ȗ �H���)Y��,�x\�۩ K�Y ���/1���AR}�.rE���{��X+t\�xx@��f��/sW�� ށ'�sB[H�eb_�G�_x�2��$�;JuD��i$+�h�ȡH���4=�h�G�������X���l��kޤ����C�;D�B-c4�-\�D2u^guf�(D�T� �mxv����[[Fk6jŎ����^%�C}իZP��Y���[61��IH�ځf� �"̦z�$Ǚ�}�T����h�J�wX�� ��ߪXR�c-��G�0a�@cs@�^�An��h�'�
 ��8�9�𬅉�C������5 K��Az������ԉG1s��C�(U`���!%M�biIX�X!B��`8��{���i=��:�g�l�z�3މ-H��s-n�&X���i՟�x;����.)�Ïu����c�l��S##��"Fp�Z$5șX�(9d��&� �CI��y�1�Y�O#���^��<��v��Qї%@,� �He��~h�l�����fc����S���Z�|�{!� 'P�B�����iH��1������:�Z���so&���D%��7ۀE�
(�%G� �g�E�b1l����g���l����P�$nV����.�S�Q�ȱ�&Tapeh��<��ar�v�/v�ljC���v}����hv!|@|�7_\�y�͝
�e ,]2Òϋ`����:���i
�ǐy��D��c!:�2\�$ZϾ���כ��?]�fe:�	DZ/��lq�S0�#Og�HR��DܻA�/�n�y�	��G��f1CYD��*1p �(Z�4�y0�����$�#�����5���.��2T�r��鱢�4y!�%����n�TG�8O���)���1�X���")�F�u$�J����k�v�1������	�����X)u�ԇ�$�<[K[k�2��D؏�F�>9oU��-йy�����v�;�lK��n�	�d�xKM��%ڸ��*�Be�V.�
�J)�n�2j���}���]srrk��"}v̥r�b�đ��Nʨ5|����r�@��V��M��$n�HK:��mq'���x�0�mAl��'���c��pQ��]2˞�H����ԅq%9iO�C�G���s��1�^H}�	���f�rN�J ��Av9�9�=��#$��H�8*��-�"���s�gzQ�6���b4
�G�Z04�s�D���U U@S�����N�a�Q��h�|MEaE[',^�E�d�
-�����*R%s�X��L�^ض1�~p�B����qo�����Ƌ3�4��C��5�+�X��)���K������d�5�������#����&j�o|�Q��z��A`A)�������`���P�K,ANo{�hw��4<A�B &�m;Yr�d�FJD�eh`�2��"PP�I�m=q�׃Q,*�4�{�:@�""c�)��b���J#.Q�^}�F�6Yr���nԖ)��I$ D���}��=/{&G��8@�o\Qj�pX��hH��V(�b��%�~��Q}`"ƒ�X���-��Xr<[�`��3-H&j��-=�rv�W��x��]��>��H������Q��� ���Մ��Yb��T���	9-�5��Һ�&(p�wqTW�P����G�e�}��ギS��tX�(����a�dAvH�8�cd,eua+���+�,�D��@�3��l6�h$k��p9��3,�;~���"�N�|`�D �At�̈́A$��,��Q�� <�E���O�4��eFOW�,�D [U�U)Or"= ��U��!!m=R)��KC!�,��!�ͯ�!�bČ�BF��p�n�iv���&i)�q�h���������a���Q�8	AA�5!f��X��o��L�w��,q���HI� �N���)�%m<L �D!0��F-�h�����v�z����?F&x�s+Ua$q:���&�9��oQPX�ΈQ�^V�50�J�7���O�4$�tZ2~C�����i�
 Z�� ]�Sb���[�u�U|��{���Tlj���ࢉ!A �{ÅTP�@����}l�:5#T�I��-aLI^7�\���b�.^͆���-2�qr�H�]�Πs���%�A�w�ׅ�����Õ)<^ì�@
��D�L���O�J΍\L\�:�\�j"�3�x�5�V�AR �%>xj�x��eUo��ɓ��?Q	$(�M<RF��*p*
�Sf���z؞i
M:uE#@@���v�F�," �8���5�p�4AxHL���C��K��s4H��UK�쏫���!0@c{�i1(��+7����)9Ġ�E���NO����� �bh���K���bF���h��	���z�-#�����<�j3��>ZC*�T���)Ј�5����X2����G�X���;�F�_�2��ݨ�nS޼�l-/�cD���g�j�ݠ�L���% RID@���* �3ƹ��
d�P��$��a � ���٥�pP�P���!"1�5�'m�P��?O�{��p(��uz@W��-�I���	���'��>Z"�?� ۤ�
)Q	7��P`	��U��߃����B���� �����A-I�����E5��6��!���i<�AbÐ�(�ܥ����Xl��iz��	6��.
$x�F�a�dF�h�@p[�bFBd �y&8��5;ӛwZz���<�BT{��60�F<`�D��rX��!�L��ť�m&0B�D��e�͆������|m%I}�4�E�����Ѱ��/��>^�
#�y ���g����8�$�"TFe��8�����0���E��8{l�V�b/�K������2�K�&j�=ׂ%�C�.�.G��ǴD#�D=/��,صq8�L&�.��)��W�g��S�Ǯo���j�"Qe$4ɖ��Z�N,c�FQ&y���Av4�8�#�FB��*eq�.�8��&#>d�"�)	C�F�|��B�s�Gu��-F��Ŵ��ap������"�-p�@�r�{�x�h��Т�q<\�������#�y$�jV"J�s�K�J�
�S����dlq����E3hX}|����+X��6���+�q���=t���$��h�-qtٜ���0p����A�̏��	����=3u/kM�q�(�E�d���{$�]?%�B�gm���
��X�e�.$�e�=f��Eɣ�j� �3 �e!�iI���h�S���vb�@	������-��Y��`���_ߩ��L�A7��r3saDCn��+.W�"�i�Ɨ��q�Ē<���{̱�2})8������nz���U�=6(X�,�cf#�#���c�!�E�����I׭����Ԅ���g�����2� F��i_��J�/��"��G���S�����_ԢG�'�Ԧ�['�ݒ~��{��W���j��>ڥ���#f����.��3ڛ�|���m0ql���h�IR�Ǝ�wR���x�a�ְpV٦��&m��ȸ����(�S&����WļX}�Ӓ�!p�f���m����-�X��A�ыQD���3=,xm����0@�Q�!�'i�@/��*�HNɨ_��C_t�4�5��M��z�Hq���?c�y�Z�����f�2�I���l2�f��+,���K%T���_��I�S�?��{��������u��ū*#1�Ӛ��&@Vd���p����Rb^\��YJV[�9�qa�hٸ���!�-�]��ڪ�������CC�rM2_I�bW^��_̭'XP:�c���g.�]y#�m��_��W|�s��g>	2
�$q�6����T(��,���ٖ�If[B�s�-J&G��њY�7�N��^��x�O�:/bѥ:�de֥�>�^���6�r&+�Ȉ�Vٲ��=��a{/��[�l��]���ŀh�!�O�LE+gOX�����(�s�d����45�|B�}��V�P���-f�L}��(l��=q��2����'�e��Y���V 08*h%�\��z�����DIAVos��rE��UE��++����p����%# 0��QE�� z�i�
p�������.X�辳�¶�ʊ�P�-�m�mǹ��e`ُ6#�'����Yֺ�d��|<��xLj*(����}ݙ"asa����.�,�����'y��-�n���C�a"�x?�$d94���ܘ�$@  ,�  "�׀#  ��&  ���
'�H�p *�` �@B P � @    � �-��0Q`q�(l�� ���@S��Z��Õ�)�޽	 �P(  � D    ׺0 ��$0>=����4\��I�� ������T퀉���� s��h���c0�>p �@  �NRvv�L��c@ !�21`X  6~��x  �  0 < �x��>  D� ]����F%�Y  �` i?6JQ�T9�< �$�8`   D       @`"� � ` �    @                                �  �   �   �            � �                       0[��$8r؆p��,��E�E�M���1(�        `   �  0�p       �Q�́� f   �  � y�"���C ! ��@ @             C� N ;�� xB�r�n��� 0܃c  ֦��|���0���                 G         +���a�  ���#�� �[� xA83�� � �     @ `8ND��<�
�� 1>L0�p�h� @�Fx , �`O Z`����@j�	��� H ��	&P�\	�? +�

��    @     ��� `  G��               " � i��x��',�$ E���8��1 " 1 �                      �E#���c@  �" `�#��l�- �    0                      @ Fp� ��     0 p�8�2       �!�g��Q��n0`c�a��N��J�ͮ֩H)�m�E�3� �x �q� � %JBр6p  2� ��!8 ��  �   �  �     � 1�      ��   ��    ��  �Lj    , � 
���l  �@ ��"#c|BL�Xݲ��v��  1�`(�Xa)rz�Q2�)"T�P��Ɵh���ǂ,���EdЉ�� ���-7�+�=l�kļ���Jx�����1f8d�3bg����t|UbQL�"M6��\"�pmU���$'/�������P�P i�G90ls#�Y��B���%��U VIj+��B	(��5��#�ʃ�?�Zy0��ӓ�X���t��L����W#A���'БaC:��:�E��	"\��A,�$�3�&�p��/�	c7 7c��)��q>�'T:X�/�� �Y��|L�h�Mx���1s�� � �A]1�3�,��&�e�ĵ=��&7L���uF_a� ��������W�f�"����O�=����vCe�� DI�[�oG[�n��--)	JD�|��L`FX  ,�N�D��F���'-�w���bW�	6U�0Gi���*��������dÈ�%�B�  2�LD;Fc�sۋ}8�Q�S��  ` k� ��   �dd��XA���)lU80       �Qh�K��=(���1  � �_� 
,~���i�]oN�CJ�h���AC 	�Sv��F        ��V�u���v��Kf�;$#j�x�X��d|jh�c��(��Y�T�
�	 �   ]'���.8h��e"C�w�8��l0�c�c$p�F���� �@� "q8AA��Da#(��Dсv�@��@Qa��H�&#�0���A#����<2 �@�"9�Q58^����YQu��jj$�H����g��\4A@J#���B��%��uڡ�-(	�0�_�A��8Xp�V����B����!�CP����  �v�A�L�    ^arB����� @o�Է����Waf���+#OF�ҷ�V#'y8�2N�Ҽ��W�g�n8��i*�@: �w�
AR�$SK��,��T�@7dk�B;Kz        
�0��H��8��Y-�Ђ�Ra�D�}a� ���� ��Oj��C���?���i>L�Sy�y��"j�W/rnO�	L!�##":���]�� �� 9B?TapC�$"�ڄgB'��%5�|��~�26=��=m��� 1��;�b�  A2���K$�$R���`A+0�8@0�8"H �K�%6NH$g�E��u�cl�0�����a�&`��P,6J�K����a`������\X�=~we��X*�o/� �\D"6M��  (�ٖX��~�,ɵTuD�iM�2.�b�w�\&Hx[9Ɉ_�)��?  �1P���R%��N�oCՈ��Me�r�j�s0�R)Ӗ��l�Cb���v�"`�"(9!�1�� 
  � ,D�L� ��1`
}��@L*
�?RL���a����nR��
}|�쉸C������ ��G�I�!8EC`��8Ss�w���C ��C`��Hj��Љ`B(@`��_�@��Fѫ����0քGBB&��
���#�C�� ���6l*p�aS2cR@+��d-�7ж�D�ۤY'S�,���.� x �u�ڶ��.�H���t�d>��t<$6$x�D0�簞^ͮ���
�X�П��f˵�8ę=h���f�:�nM�~C�T���k�؍s�P(@���@a� ��t�|��  @    WM�O8�!�e 
�YX��W�#L��ndU�J(���b�)��tpu�%�k�5[Rr%E�qQ�� &�*$uL�/%~[s
���3��u%���z��
(��{�aj�ZƕK0�qS�� T߈}�H�c�'�?����E�'�IL�	��� ���&ہ� 
`����$�Pŧ�(�"J BD�ŇP����F�Q��cVh�ſ��0��� 0!|H����*�r��ܺ�26���Δ�4��V)?���E�Vgw�T��i�E�|	�\����Z�2�c^�sɒ�<��  0� �~��.)j�0 � &����Mb�b"'Z^���$"ߓ�r67���&JM̅�%�� �  XW�?��p%z&$�G�n� a�K=�}���S��D�5�7Z�
&�R�I�0�n��=e" MȄ��g���p�=O&�.<6>��Q�`�q�~:���G�.<!��Bz���ɺ'�CY?Zm``p��B�E&�<h�|��Jz:ϹZ��,��v?7��1�����Ie��"�X���ukG#�ɣ8� A�A�@ w4H�S��       ����m�hA��]@IΓ$Z-n�#� @�! �h�n^)=h   @` @�0����uvX�2|M�&N���)so#v�d`QK��H��	Ǭ90�=h�w��.I�ؼi�>�F.�5���Ё��Tn]�7Ֆ�(M�V^L#L#8 �H�N�K��'�?A~&���n%4�#U�b[��&N�c����EN���������֜�_K:_���6��}!$iCxc�ѷ�x�'�[�J��1a*�+���G
/g�f�7H�7��ݾA�4�il��� ԪR �e��E�"C� @0<��Ina�דΉk�nX�sJJ������TMG�x��
� �����0y^�����agRg"���^��v�e��^| q�CȪ��[��7M�*�@A�!��a��@4�f�Ŵ�L��{���W�SxԯuUJ��~9̪o"u��4��P�BM)�6��$<�/�a�@��#����7��3�� )!�yXi$���k*��@ B�o�h$y@��H�D�z���D�3ހ     � �� (�<X�X�8��M&I:��P/���rw
�	Nh�e}WT�cX[U��4�2�NX<�گ��Y�[�6$| &�U�@a]�KQ)�5��f���q�W�R��1Dɍ�1&�mU�ŵ��o}�3�=R�)(�@ ,�%���,���|P���,_�)�ɴ"�uϤ�l��   '��?��A�Z�_� �H����]�G��]m-L�U��5D�%�a��������O���E�@�I��	�g43�g�Gz>ܪE���:��mq�G����>{�!�����(�����h�^�-��`8'��.�E���0�9�x�a��L>�� QX�`L@�1ԣH�ZV�X�fW������B	R��Z�Z��p\S֋����g��!Ҁ�@?�@��L����6kQ��AJ�@��e�ӛqh$^i5�E��Q3�q���x7��q���0 ��H��Q1
5�6�N����i� �ֱ�������X  3,�� 0�B��f(0��`�	,0#��pBA�fF��Z	�iQ��!�A\U&��%@,1+��FX� �Gď�가�C� A G��(�$xD�F�F��M4Z4L� �2�2J4p�.�:@�7I�a!N��$��BAh%*akK(���D�  ��J�wv��h��&2j�4���b�P@h@��4)��3a&��TL'�6�#:�0BnU#$�9'p�]t���d�_Ud 0{Q!$�OWV-{$�P߀ċC�����P���Wj��,2R:l�ȩ�!]�؂=;&x[�Rlke3����H� 6��Eڵ�BR��&��WI�k
}y�tUP3�+6!�ADi=�ǾGdM�ݯ��]$4�����@rC�uPV���U��0�C�(��GZ�B(A� �`F�a�CaT�ёVNK�+	�QQ���3|�lWZ�Ed,�	1B����(R��JzE-��(M� #!��.�Yi&(��y&�z� �&��&$Y�m��B�%�&����a(A���U�@����9�Y5q�B�YnF��thJ�H �U*�ѡE����S��2��Vu�gw
��+��m�Wq�}��b��_�֖__��Ke|��H�b���m�*��T�ɧҳ��c��M� 0"x	�t�n��*�y�+u��B�V�F�$�P�Q����M���8x:iA%z����!��4�jv���RqɄ*�BBc>h-����Ѡ��\���-W�
ƩT�L0� �JJ�a��!�Ѵ�[&U
�ܬ[�h�=�U��qf6��-�������	�t
��)����a�u�\W������`��z8�ƿ��\[�+� �}�Q;~>��!���h�C(�М^���ō�ښK`S�'*�!�d6+�q�\����@x�и�#�$i=1e ��TRZ�w|F�u��S%Z���h@�@
����貕,,��������h�.�f��~D.>D�9s4Z
vjr1�����p�$����[�A(������c	B��,�Tm0�!7�Ee�8j��
�|�M)-v�A+n�JVB��6����J���4��V�%���O��cs���u9��${M�����9����8'����|�H�$l���!F�� �cSK��Da0�:ߔM&C���aq�H����b��X�-Q�s��xEg���A ��>��^�����C�)��La:��"4��2YU9�A��Ϣaᮤ���`@%�B�쵯V��4m���_D�U����&�5�(E,/:L�,#�@pRT�aۣ�n���v�aH�#g��:%�$�*`� �1����p@!����.Bn��A@rvXv��^1�%��[
N'��.\�g��a���Z!7"��M��E)Ph	��)GX޲�Læ p?���ڰlO�I�݊5S��1��vY��q�.�[Ņ�| ��M�b�8�)����D�D7X��@�� �/m�8C0�y� <�W~�����u�i���H�x����k�l 8 5 �}F-��:SD�'�X� 7��h�sMBI��-e�;"���	"����I���� �D�?޿���� �fX ���=�i��!&������S���P�o��b�)@An��lxl _P����ٿ����!p�X�m�D���9А�D�0�@T#����W���Ä�蒫�łc��5^�zx��!�v�1�fy�r�1� �a�>�W�)�rє�C�0��!B!K���$�/�#�B�"� C��p��őt:͊5��a���$�(J(,K� �Z�.^A���! A `B@
�%�*`8���%��"��)��x�F��5��-�'Ph\���C�`S���'AaB(�mƶ��yH�l%��S2��X�Y ����]C� :
*�kNj�k��8A$��"Z�A����A��i<��6�/�x�t5ɞ�!�����	��	� i�� I�K��c ��@i�䚑|@��/�(��Xƿk,a0�*``��Z;�ĸl
��F́�
+z��C}_!��/p@��/�1:_Of��Ŧf:��y)�g���3W�z!B̥Ps6^-+ˆE���Y��Rl�H4q6�k�aba�S4i(�#Ȁ�(�E��ML���`F �� P�1=uu�k"!P!j
V��DR��� �2��	��M��Dd� پͺ���D����-A��cٖ��.,X �7s� �@=xL[-A�!DP@�ǞR��L\H���&�$A��-z��X2,�j���!A��| �Ar������.f�㖕]�a�<�|k*�E�W���M&��( �r��5|��wtD����l�����@s`
D�H�EP(D� 9f�xA@�a3�56� @0�E��4���A0�A�[�Y5^�.| ��v���\p����e/n�EX��� �X�aF3*
�b`?�=�Y�Bxt � ��0=�^-+�'6�$��@ �e��9�>���f�*�%�!��H:�v�v�ш�����!���&�Z<�=��������5��@eI�A�ر�� �>&��:����z���@9�O,h�4(���8�/����,g4�B�pM~���Kbh$,�"�X��EK����oۭ�^��&�H$�����b������'W[cgR��@�ESk䛫]��Qk6lB]ZQ��Mb @��d�}��0X@��䅯��ձ�`��e͛)���&���!����K��@�e�-��[,�	a��#S���5h#P���@~	�Jb��Bж�@pB�M��B��>���!�lL>h�K鈿���^�lhD l�A;��,dAU(�.Z����I��%�R�B_�8� _WA� I�,^�$
8Q "���k�`De�aa���p��`���8" L.D
�uw�A ��2H$�@�@���ź����Bd���R�.x\Z�>�F��# (�+�D� �+ P.���<A ܻ�y����'95�����8`0Cp�͗9�׹p�1}	�����oy48p�A@�wڿŠ�V��HQ���!���W��_�"��~鰕�JuȾb�cA���}��6�OaL ��G!4�u��Ce�����;'*�y܏T��Hm<g�ey�S*�"L!X���%�ڂ*���k�:`^�ڍ0��0ED�I�Tѷ�ђ�b�?�,\�6mǬ�S��l�$
�i��]O�0����b"6H���@�X��0���HP�������)5�;�}Ͷ basg%н0h�8�y�ZG���ډ4&��` �A@�@%�Q�iH��@�,�sA�ȞE�I 1p�BL�fZ�$�t� v=� �&d$MC8E�r|��n6��/�i�ey33�tl` jwg��Ă*���@��K�
���^�!��!��E�i����u+���s��\�C$Uh�	� �ba ��3rq-(�~i����]#.6�rƇɓ5���=I� �a�^6X�Dm�%L }n���<�Ѹ�I�m3q<�:d��,�&GC�{Z�-�Ӏ���4�?1aq-[)�(ٲE�L|�4x��\P����2?�zBAE9�0@���8�(n�H�����)i��&��j``��p�����j4�H',:�AH��hH!(�Z 8@q�b�ޛ`g�����*ɦ� 8���!����mܠj�t��d�k�`�HXJ����x�j���r����)-US\Kz���$ ��#E��8@b0��1�}�2��F
��l�Ę<@
Bx@%�qNB������'�l��#b|J���z���>PC�pO�d	�
K���n��B�T��|�^/aT!K�3堮�߉�1�J��<hlT�)�@P8%  0�Ğ�<DJ{�爳����mr�ot�$?�V�6 ���E;��7*���hai i ����rl: ���P�6�0�Q�`�, �@���/A���$���AĆ��,-�A��a-�tp� ��6�l��! H���k�_�����h��ש�T�@�PzKO9&C�AtH�O*��0Ж��PF	���nNZ4�<a�����X�FZ�E����քHu��n�P��^j5�0�\ v�O��=�1��_�K�-�oL#!����!2�H f�n���cz�K��z�OG�@s�FXo�{��%�W~`g�-}�Έ�h�B��B�Y��#<�&_7��.Q#�$gS��D� �����|[���A�/&l ��Q8�Y��D���\Hz� e��3T�&a
�]��V^���B-/���t�p���=�CVBYR&��f�μs�BS& ��×Ҧ�́I�x�8�@���IYWH�I���u�>a�y�yB@�E���L 1�]� p@T�ʈ�dL̉9�#�����{I�� �FA�3��\�@c��e���/ �`ei�A����ؓpf�U�*t7�6!ahKt�d���Aq$h�����
0�n��y%F����J�S��N�f�-ia��2i�,a	#>�P���`��42�$����!=���y0"E΁BL��@@$���JbE�Fd,e-�Ж��}R�Bz@P4 `� |�Q�t����hB|��h�@IA�(�tH �� ����:"�a��-@�l x��B� )��X �c @p `���h=�;���x"WI�ۇb��A`	��(2�(�#a2z�>$@�C���c�0�4x�Ƶ�ȑ_�p���!�|���� j2�.Z��}Tf�[��;c��.z$_��,��.:[��� ���L/'������'ư T���2�3�l!8D��k~�u�_S��g����Ɠ\�z ݔ$P����%��X0B��f?��	}�H"d�Yo���c���p�Bd��2l��.1v�
j�ݳI�O����A֢�C���[\\�@&��.ށ�\U�R:�|��]��b�pD�.*-3��L�ٍ�0A���X@�E�u@�S=1����f�ad6>c�z����FM"�09]n)�\������@H 	\!S^�[��L�`���F���6�'�
�B� ��V���������11F��yξ���`�[x�0����9	
G�v�~5[D\ʖ5�(k��3�n��"�7tH@`��֎�q�`q�^X�ah����H�D`IՄ�#Z��( @�
�����1F
*�r��XT�@¨
�E 0dx!� 4�4 �(30z$ v� t j�DA� �R� j��A��T 05@T���� 5D�PA��P +��6�.�$*�!�b��`�;~u�� X@�.O�>��h��Yl}p�tkFKv���
�5t f��@�I�_=k�!q,L66�aBX�x3V35��h�0�A��AcI��k5p��� ���Y��b���'7�>H$M�g���y��:%*������d�"��3���*��Ͱ�˞bt�sǜk�'|K �a� �����[�����]�-44l\A��Uy?��
`�����[�Hٖ��u�!F�_��Y/ۓ^q{��X�sY�\H�L �(�j�ܑ�7z�����n��VB75�C����9�{(t���;�L3�F�S��py���v�����[����z��F�%|�T5��.�#ʙ��X 9��y.t�*'&���K/[6T��80AAn��x^� }���`�"@oY$+f=��dT����ef@�.��-8���i �j� ����2
2H@"�@*ְ� 0�@
Pi�L�$n���`A*/�(P�KA �0`��	 P`�@(`P@ z��P �@P4 M U&	B��N�
��$P8	P4*	�����M�@���d��!'�jwhD�Q���x�m��ǆX��8��t�N�\}�ヂ&�kt� �/��x'�]���j�a�7:��]�s�Q}� ����ȒI��0Bs�&78�؟�1�F���?���(0@���n�����,_�H�hc6�����:�D��ǋ�E��P�F�b�����f�V����D�����t���k�|˃�ċ�����`���{. �H�>@�EI$��扄�*��K="E\kY��b fY�^��h:
������$D]:�r�M	D�E�e�b0��S���1 ��� i`��H�� ����
�G�@H�و6��( 
X�=@����C����5Q���"�33X�卙0���\��?�e������P�� �@Xۆ� �h�(H0`��g�h��(|Q��BP�'�9
X<T ��>U�Byv���:����O�[@�	.}$��8^h(��:Ih<�h��	�%J,!��M���FAǧ���E
�0bU@Qy�(j��W+��T���d�!�d78෦ٰ�l	R��� � /ʸnT%�?��
9+�$ㅔ*�3A`��:��+3$���HB�� ��� ��C@���YfQ�!�Xp���Bfp�/�ċd`�p%  z��P�v"(!B�
�o�T���*��TF�/�^	P �� � ����#z�P6AP4.����h"\ 0`k�}� 043@vY) 
� `� 5憰8=���p808�O�80hJ��ɅP`�H2��6X��)@k��5(
�
"�@�C��v� ���0`����t �`��	��5( ��@l	)`�xd�e2�zc���E8:�RT@ 
(��#R�QRXJ�E` 
�QE��VTc�b� &��\ � �����U^۸�  4|��"e=��r\� ��:�:g���  8���@F�@ ef��}&��(
 ����K��M1�    Tf�:0F���KHKoP�F=�Fܪ. I9�eJ_۰  $`�=H.��UĜ��`    �r��E�0@�O��JUEg�A0􌻤�&*ø   ����	�c"�  �CL +@ �   0  Q��    ]� 
H 6                                                   F      @ ���c�    @O�      �p  p 0���Aј H��     �K�oei�#{E����b���E\�� ���y�   �r 0"   � ���: � `  0 3                             �q��
�,�ZO�`2�,�avX� �w���;{|B         6� �  �� �` ��J    7�       ` ���                �   E          ���  A�! C � !a~�q0!��1������d+��@L(��FG=X' H ~@0�a�< ��r�@ �         d!�  2       r���B     G `	 !  � G�@A�  `W��    �1�C0�l.N��Cc `b�f H��A<�@ 
� h�ܯ�r8< > 9#?� D   @  �   ��  `�   l  $     T      �&    1�                                �M�����^�G����l�C���� �`S�?���	F�`�{0����   x I��1�g�      0                   @                � �� T                ���BN��w�7�s� %ۤ[��b�� �dv�N̵l*�F�A���@؆�G `1�B�     P�� 0             ��           a }9Z�c�   d�m@(�4�)��|r�Dۀ7���  �ɀ qdj�1��+=5�  0`�   ��     � p  2�                D D�  s�y �h(���@ F '�SS�       � �   p � @H � J =`    b  �   '��� �`   9ۈ�Bc�:�Cέe��&2$�ۨ��2bsJ_=>�}1��;FV�C�-�+�����9��$��2	h,!/ؔV(�!�|�R	�oc���J�Q�L*éH�j�ơ!�hE�΀i��0�Z�*�i��Ⱥ�0��	��<��d�*�+�Ju���(|2��͋u����@�ࢀ:: )k�|��YJEaP` � ��J?.���z��r)9��Nf,�A���p0%�P�c�!�Ӛ P��8u�d�T�8E2�~�[�� I��q0�� �����Y�|��-q"���A�X���2K�����91fJ~�\�J�z��UP190�B�{r�/�t@$)0	�a�6#��:��2da�����E�2���0�XL�-(�V��(�Q�!G ��#�EedJ���������2D�q�?99|<�R�Ida	)�����h�?3�NJ�Ol伩���%M���H1>�	*!4��!�p���Ů�:��cz��r$"�Z_�zJ�EB����g�"6��s䴊d�*&���HA�O��*5h5ܢ��(
Q�R^*DK�L�.$�4j)E"2u�<���=1X�y&S�g���VLI�KF@�Q  :�&X��j­$EVXH�R�D��Us�v�r(�=Q�(��M2����̩���p
T�$��RP�T@�Ѥ�(sꑁp��H��rت��A��(�,QѨܵ�i#���H�IMd�'?��V�2������BG��C*X�;��IF�Vv���ʔؠr*7Y �9T
�Q�|��ˣ������Wߤ�4x��|f s�N��З��%��{���!�ipX��`�� �Ɯk|���y�b�x��C�\KX	�Mr�~
�$Nۈ��'Yƙ�!��J.*
�ײ#� ��r,OX`={:�E��S�w+��� � P Ou d  �j� �   xb���U%L��~}1�%�� ��DB�T��#j���tF�s��P�� ���$5b�� P8�j8P���`�K�,I�g]������jo��V ����L�ī����7�-�y)���#�UW�	 � 	�  L� 1�HC1I:@m.8��0V��t�,ʶxt%�Ȃ�Da�V�;��(�c4���Nsč?)sz��(C�@�@���З_��Z'Н��DN����k��iz&	(� pX2����*�<���%aY�7_���4^��IX���L�E�*eBM1cE?�x���&�z�0i��˔���w�lMC��7,bQ��e�Ɍ�`�ba�>���c������P��4�w�LTҀŤֈ�
$���	 P� :@�EMH�HD5� A� ��"@�  �H        J�䆁���6>1��OSP��?b�y�� �$!�x��� p�H1�z.�����͖,��y�p�C�ԓ�ڳX4��J��R�Pl�+���x�WBt�VΒE�*�ddFddF`Ac�w��B��7,s_n�ǆƋ��`h��r�-0�P���x%�����Y�:��}F� � ��r�,������B���>8�O�h�n2��"����jX��z�BU�j�!���5h����l�D�D��@Z���@�@m��ƫ�dO�[���5!Hx��H�oۘ��`` � �,Cf��Ou   ��$   �   �Ad �Np.3��,��&蔝c� A�&��[p ��,�k�ʸ��܉�>,� �  �܃�6:Qi��a�� 	X�f���E:�D0B-6� �4��e�|��#(մ�n>8�{��I�=>�+��.*�i-�iM��p�:/"�x�@�a��w�<!D�@��p��E��M�+��$�L�>�r���XO�⇆
��5ð�p�B���kcGr���sh�ˣ��)UVƫ�!SG6L���Ƣ�Ɍ_�%U) 	��8������b�ʸ�%�Tե$ �[$����7 � @�Q        � @   @�  ��@l�ǂ  3�CǪ����]��[�C gT�ZG��z�i:��F�8�˸D�A�龅�8 �[�F�DpBp�~	�=���l����0   < `�'�q{�ؔ����$<l xB�`��W���n*$a���˄g�&"#��"E�v�ۄGy��:X#x q`�A�X�����C�ʞ�����ӫW�T�:4iѷ�Bf�"	J���+��9�rs�����Ex�!�		�$'����E�f& d�P    �a+u��  ��B ���x�̰��J���I��3E�ֹ@3����M�J��DF.2�&&���d���h���$e��H"�|�)U��и��9a��0G�A��Q���eS��lXfR�[��SH2������C0�ppC|E�!#��~V����   � �   p$J�   �           ��   `�&<%k�쏒�ݶJ�n�J��vW8ة�^L,l�Ak7R�j'�Z��>7�S�6�\��~c���!v���T��.��/6k�8��	,#I�k�Ƨeޑ�.�+^���L9Z),\cD�	�  2 �<.G NrE1� I�  ��:        ʜ�  �g`     ୂ?  ��&��!�<3�/rN{���D�--ѯs	�U�L��0��������0"7���7y�6�<"����q
�(A�<\��+ȕd�Q=�5��,��IQ+р�_�SV�BRI,�V�B�65Y{<RQ�gl����=��� X����r[����I��8t�[ 0(�p������[�}�Lpj>"(<Bxr0     2@   ��P    0          �      �U-�-⠣SE���ց	��Q$�4z0c�tY9���}�������oC�Fؠ��z,�nO��1��({5�Kk�dypQ�*<����)7�!DD�|��$gAi ����D �@!`E�� �#&j����c�  5��g�ZC�'���<�y�9�,v,�Dp@�`{Y�Ռ�2<��9��H�����AP�do�r�m�J|u5��ȫ9�C��Y q)�E�(b����]yS�3�5լ�׆�eg7�?aJ&U�7�~�;��UK͘�D�kX���֬U�/kP_��$>�S�BI �J����JЂ�2z�$�Yw^�X���r` qK!�{Y�S�kv��b6p"G����I)��2��K��␬`��;2��k]�1f�#y��fX�i䐂�M��O����.%��Qڔ��6P���                     �           e+z�+x| �A(x�&J'�O��i2��c�̂q�T�-���> ��*F��_�I�XyD���6B{�2��� �f<�r���4 �8&*D2bY�P���N0�0�a��͚�� ��1�D0D y �P��$LA�B �
!Ch ����7i^Dȭm������D�5���|&�=Ԏ���}�"b�Tx��2t��2���Zu�v�X^ۆ�|���_�>�Mh
$K����\I� r,g�)�9�_bHV{�m�����3Bi�.*� )( 0���iAlH8a���bIH&bgX�ڸ6>Ժ��J�0v!�HcPҕ�'V�ؠ���H���Qh�������d����+f�������<S.��r�ŘQE5@l�!K
X�>�v�0ɥA���\��Js-��� 4��s�� ��� )�     0h�@x � @       L|�96)��x]�,����T�x��Bpmd���5�T�X�lֆ��ф���g5�B ���!���,�����rO�$ɿ�ֺ��^�k��3a
���,�_��*���J���q'5RE9���4�.�(w�"���Q+ ���=����Y�E3}�Xq-	N���XXD�E��m_W�dQA�$!@G4ͤF�
�\���6�!��  [Bn��mL}��40��)]�[�x���/F�࣢�;[ͩH��	�vl�+[�ꠧ��m����?�L�IV1���7!�Ơ��"b[旪t������#�Y��$��	0J��	A�*���)�u`$:#��!�0>n8R e6�V$�DP��M��T����9�����27�6����\���  (  �@	 �� � �ĄS�0 ( ����ӈv H�C\�%����{���Z�~BǓN�DB�`�`�p/�$���l!�ǈ�b���"a�� ������"/�KI|"X\"8#?�, ߡ����Uv-���)��UU��e: �q� ��%`�T��km��	xt�}֕��Z�:�j�k��"���%�Q��[X�� ��5Dg����Ij�j�<���3���<�8!J��0%�bd �R$��P��>׵RaT.�8"Y`t���"flY.+F2�q�~�&z�EP�9F�Bf?��6�P��F7!�����p`�oF �$���ۭ�M\�r�ػ�0�I`6w�_ �C���2
�����`0(<�T  p �����bP  � �`���`��E����'��(M��8�� ���`0�}�-����)D��.4X �q�͖6J��bGž���\���kM���"��DA`B�@�n�� �Ёx�(x��ڶ�O��V�����cQ�X�yK�vl�-���l��h#� 4�&�a��f�1�5#e"�@��PK)���ޤ"�㕽�I���7�ܔ7�2��l�Ґ�l0J�ǭ,���B�� 6C� 2����A�p;l9W��pl C)�zT0��D d8@{����`F��/� �l�H���0�=�u�������k4�H�o�P�/PX�إ�����d4ÌcT3V	LQ�Z/�x�դHq#c�а�D"kH��pZ�:A|IųQ�H�" ���>/O1N ��^� \uLk$�,�ַ`�ał*��|\ �n�ˉD����A���ݏ�5�a�y���:S>N-�F�8��ֆ>!���t�s"N@h/2!��0�C�0j ���a���6�A����2� 0X?� pa�O�
/���)��W�dN>E���,��$�i�I����D�Ɖ�Đҝ!��IC����	�n��H���r�8�2t��\\�.{\u��4�}�ޥ:�V��>vz6$��� cg���L/|�m����Mc��G" o�>�f�Jm�� Q� )���� h,004<l����  ;4e�d��|h�9x�h�#Д.8�Q�#B��q�FAi�P`Cgli��bm�}�L�B�a�/�8Ҝ�M����H��g+�!�p�$m��
;g��>^0�4ly��3��7�Dg�'��I���i���|h4z�l�M�冦�y�q���ǀ����r�0�J%�F%��{A.��|��F{+.v2���\��I�|�jͲrh�x��J8������+�v�Z����8EE��F�����K��>x�gt�a�QeE��p�S8�+ĥ����_��Qn��|�����a�/�(�<1��Hj���5b�"��B挌���5�\B��ȵ���⇬z(�
LD>��fG��u�(�R�9�%?�g�-��5f/����tU���_n�^� �ߴ�ub@SE���W�r����[7��D�w����ϫ�Ke|�I��
=�Qŧ��>��Xʱf���ד�D�1�Ĕ��c�E!f�Y��P9�k��1$�/�)�,|usu�i���	�Is�F<R�OQ�k��]a|hb��%����Wsu�����j)q!/"7�	uf�ql�(�a�T���E�Zi~�@o���Ϯ�ƚ�n�~Z�=���4jlrK#5ԛ�j�0H�.�N9|�Y�x�lHϰ��E!4I����_B�+�T�i�׻,��7�KZ��P)�,=~X�e��mK_���(��OY=�ή���&�9|X$l�}]�x6~�K���)�O�#�CK[��>���N���I`2�90����q�w ��&���&(h��L�'a���רE
X>�Ųԑ�ź�ۋ5�:	���A ӻ�ƱW��c���(��1H�p�E�=fk��41`�CDB ����> �#�2*��u��ܿ�A"�y��ש��E�P��]M_���*����Nca0�s?��!����̚h
v\��pIr��?SIj79Z({��)kxKڹ$4	cE,x�ѣ�����,�Q�Q@,R'��Ȅ��yrD�Z�5|s��-��ٞ�"�"���<"G�ܒ��.
�����ԫX����.ռ%��U�Aȴ�ł�G歡'HTZ����O���ǀij���� ��Ą��,Xh9�W)���&�B�!R\�$n{�Z����4A�_�Ƴs���2 ���+	svz����"Uo6�$m\fBO���D��ȵճ| 3+�+��q�xܯ�C�L'�A�]׽n��i1H�5�f�V,���gk^�Oe�6����mP�����+H>qA[�H��V%�P�C���4:��H�q��Ŷk���Z�L���L�Ё+�)�H����l�k��x�\Ud�&`���z���ޜ��<Z~�I%(Q$B�1d�4��h54�Ē�}<o��s<�����jWÀЎ�H��˲$�����P"�, ���q(���	h���Qʉ2sL�,�֬J�N��,ܕ��%��
a=/^����-@Y$��ݮ���e,Q�k�x(�sƑP��1V�J��x!����BDhĔ0��)v���dE�F��٦-�u�D����,�**)$ 9"��9$�)" 	�	R���7���i,L�<�rY��f�6jց+�)��g)*���q�(�T��kc���a�ꄉ���B�b�j�p�K���%�����)<���%'���[&1�$L�ע��@!-I)>���ȅ+�z��ED)[���ɟ^Ygo*�ɛ!Aqu�����2����4�Z�Ë։
���-���>����@�p.B��_p;7��+�s`?��?C���kMg��=I0��&�+���e0�3m�z��r�ԇ�=���h@�O�r��E��$�1!�aB۲�2氆bs��LVӾ�+��,n,��G����h�`D�h D'���M�D�،��bέ�|	@�Ԟ�p�&ö+V�]v�	H�R�"+� -!B��lИ��b%�O�q7<��%���A��1f刲�8ۨ���a�.�����}N�݉���<�̥1c9H��ɂ0Ĵ��+�Q�H���%�=����IU�q}9R���o����B�>�<M,N�視�	O��w<��z���-��ڲ���!$g����e��x�B��3�i�bLF7X��?��Sc!�K�5�k��a�l�Ms@�h���q�,[��jg�u�M�Hc:����T�C�Vg����,�k���,D6�kQ�r��n���{OE=��$��|i���}�j����,�B�-N��f�N@Q"��]��I���,h���|�m��}v�i� SF�&_���fX�>h����}��R��Uj�A����g��^R�{kUÆ�}W�8����#1U⛷�X���"�(�U��~q<��z!z��R#���?�bRBh�D(�^=�����B�c��le'!I�g���^$S4�Bإ�X�K�Y��y��Z�����{vB��褁���$�@�@d ����R؛��)+r�t �H���!ZbBr�,�1e��E�&n�Q�-��v�y�D,��_u�ŻY
ܔ���4��-���a�X����]ג�	21U�O��
@���!¤�AÇ@�l(<�$�GZ��R]w�I��He�q�q�Lw6}Tg���J���5��I���*C!I,�F2�81�N�- �9#���U�i�Wy1)���(����2���
��UP�$
FId�X�����n�~N�
lg�X�u=,
DS���@T}f@��*���Z
Y�$B�e��l��3J"�*(�E[W������e7O��ѹu���#bՃ�z�E�ղ�Lu��H�Y9���!��O1>0������1���L�6�br_�E_XYMj�֘D�"S���lK�!����_�))��JC95�?F&$E�(�6�m����0@p��=�E�G����I�T�8Լe�L��QTp�$�X�Rl���K]VE�}jQ�Ӯm)3���~�N��k���]I�3@�-���������h	%t�V�r�l�49c��}��R��;]��%��<�f~��i�����#޸X
І�����E>ƚ/�@�I���/
Yc��"�c,bzl5�,q�[�"S��|Y2�YWgVBk�}��w��W��\X��'��T�j<��Y���� �i5������%�����WԵ��d�Y��>e$Q�����2׌_}��O|v���l׾JE-���$s�qJ^ȌA�<��=������ "�EU�e	O����Y%���B�]e_K��8Z��/2i���I�mKۿ��C�������^���A��Υ��L�)_�����Ʒ�-j�<X�b��r��)%���׻7҄U���䀍	���5��bي,p ����H(@4Z���	a v1���h���*G�[�;�2�=O"�NR��E��){̩��^$5%�>E�9=��Ae�[���V��+f,�l�y��u��@ ���襝
%
(����H0@���Հ�5
��T�F+u�!aWZ�
�vn�K@�E��t�z֠2�����~Me2�%����j���{�h*F�,eqj�q��H��bCN@�ncK&AH�����j��%p�P2C+@�!��F�Ф�:��:�pD���fxas��/ʢId���RU#\�
A������GD�� ���u� l��&O[|��@����jEp;���0�1�v�'m�wlJUY�jI�(�S�@�[���6A���~�,B��[лJ��ʐ�o8��o<,c�h��}Y~�v�^yJc��5Љ�$hȺ9?��er%������c� ����9��KX�u�͋(P�ヴ���p8�"+�{Z�L��X�KFb�w��cA	���O	�v�~�i��l��\��%�E}����D-ĳ"����p�ȴG��WjGu�^�Ը���AwfrTh�K����٫�Aw6�"��L ����1:�cjj�,6}�O�;�ȣ���?Ja��?
11䬢 �@rW��#G�JB<O֎7�����pk�{u��(J]t��r;�>&�#7�Sf�ٍ���1	ĭ#5�D2BR)Iú���J�#�$&�a�N��o�U� j���rD�(\�����'}O�3��ע�BL( wI�^�΀���~T��3��$MMj@�'��?^֔<hI�X��P�cȡ!��?���Vk��x���MP�E/��-����gu����V$KHI�%����W��,II�{ج��bZ�����ԉ bH( ���/ō�}�%�Q`���o6�Ẉ@4 QE�H �$ @��Ou���� �@d@P�2Y��)�Р���eg��Yh?��LD��LX:�!�VQ��
� ����D4�m[$�{���2u�	���i�(��!�
 ���*�D�@��������?�Y�rX��)�B"�du��EȢ�:�}��������������C�%�2��@�hT���٠AB�2�P�)"Cy���e��O̫a7�sO�EFY�PA�� ���݁''�u�$�=�m
�7��\X��wx䶓�3PC��[=E�g[�%^XAآ�[���wV"���q.�e�� Z[�;W�o��H2}YKԢǁ�;��Y�qĭ|g��-E�T�bC�+ؽT+��X$Qf$h�(�ť���;*����?����cd:*�!3	'C�!Rؐ�p�f�c`�L�<7�BĈ�=��
щ���IO��}Zt\��C�[uǂ������a@0��rF��
e�1�J���a;�(��0�W$�PV,�]S�TZt�r���ƟYlu���o�<l��@m�J�~X����<��?m�/��g`����B>��G�X�#�c�\*�����C�]V�+�����4(���Cm�'�Du�ŽJ�^���h�}Z�Y$Q�(�wɶ&(׵�G{�GĺrX��I�9�z�kV���$���`����gL@2�*�!"��
)<��g|3J�LIl��H��v��R(��8��z�X�z��>��T�JL��P��n��B,S������w��G����昫ɤ���`���A���c�1th`-;RZ���B�&��t`�(	DA�� ���h��/ɤ
1��%�qEP�a Ȣ!��A(��mփ�jԀ�V�lM���������a
��_�]�&>kʖ=p��uY�&l��Ӧ�eo_uW=@9�cט��7���/dQ�W��spx7/>J,[^&$_-��i\����٭m �R� ���d
!q�X�.�[^V%��TB���)Q�}ZC���{��t2��%F����x'i�"؉C��_��O�q�&��-.o���og���|x�/��D����8 �xa'P!ј���2�b��ý�@gˋ���1E�8�!L�2p��C�1L�)��bF�1J��7F����)� �BZI�O!�"��e� ���K�DN|�s�j"ג�S.�m5���{����Ӓ7�������A���b|��-�_՘�b�l�V�.ɧv������Ls��R�0�:2�}cI�9W�=1�/�!c�33�H{u�Qċ�dv$bAH�e�^���s���x�O�?a�6�yT� �@ D4EK�p��p����,$���l���葙y� ���$}���@cBi�O��@c���ŊD#�#�D@N֨�Eמ�ТF�a�q�b�"����>Þ1D���5Box�q\b1�LD1iUG'E��oh9��,��!�^���K���4��)�m��.*�>�H'�\Z�z�@N��(D�ː��(�	��v��x���2�������qr! �D�|8��G���U�����:�ɥq��v��DC�
�Փ ��G"�AT�T{1,.9_�(�i�q,d �x����K$g|BB��
�� `� �<�l�`07!MJ �7G�_,����4��%TJ��I�ul�"]\��P���WÓ�˰�1cFe��[k�� "�vC�������Ȳ�g�'7�lg�'I�g?�"��(�4�g�>)1�Q�L$��E�y\l�R���sdɦ_�p8�n�MБ�3�dl5�b�-�%��<�	#�,���6?�wB�#Z(��4BtD9v�@�OE�	��FQ}�H�����4%w��aYLXѴM�Ă�"n�1q�bɱe�
&�O��0�x��Z,�����l<<EH�yq����cI�<��O�=�[>�ʢ��I|��h��SI�������"� �;�A���5�|���~�B��1��<�������${`���o�c|��OZt�N�L�1`E
<�������<l�M
ּ_!h|�@,lF|ۺ��6'ߤ@��	Ͼ�5܀�٤q����O��_^�m����dj�_$&�.C�D�T����#@����KҤ%�k�X�Xܞִ�喷�q`FiQ�����C'_��|�rB~�P���少�_�Gɷ>F�Dk�nD���{���&�s-����Hn��CCD�;� a1��� 0���Am�B�����>�u�+ץ�j��%�@u��-1�(e�z3����1l�b��lW�����l�a�Dx�K��*Sb[�4�fjY�����@��}�:�ף <�|^ݞedY��L�)N��ǉ���ȗ�lKC$8A�)��L ���"�k�,��2~ �1��9�z��LM#���O͝�/#z yΣ�Yƚ2h?9����!	�tX~��:�H�M��(�
b��%�^��ZG �-�r������4L�7`���8���d��X`�{� �]A�*ڜ��X��(�G��� @�X<�T�����	0�'�Cl�&��!�hf
L��gPL}|��� ֨ ��5(3�m��$�s)���VX�y�cmShE�"�i]Y�<f�홂��e�><"���uT_��M�^Wh��Pѕ���H��ݑ�%+P��@������cD\O�_��X?�k~��w��e{{H�$L��!��*+�H�+~.Q��I`�~�l�+����&Q�W�_�m�-��A�y���V�=}�a"1�ׇ���Q?��� �ڨ ?�m�C@��}�l�o��
�lIdqa�\D� �'Ȱ,��
�"=Dk�4c�5	�G��s��ٯ�0�Ћ�>��S��Yr�R���֧�9\
�N@Z��B�!p<�G�S�����jT���U�׼�n\�,�d$�T�o] �hk����ܘ�#b!%Sxӄ�ۇR yӆ���$s��2��Qt�"؟����2ʐY�s�ËՖ�a%��,�Y�0r��Z�4\��M�,{1cf�e狧B@�b( � -B�X"�w���-G�r-A
+[7�� S$Ho�e0 ��;l\��Y�a�[�yIa�Ē�Z�/BX�t�A�3-I��8�G�|)x/(oǑ���+I����$Krf�isy�
��� ��yy�oZH�/x�����Gܦò�"P�"b�@ �����l��FZJZ���L��]m9�+0�e�䶑�~
�����j@��Vr���7�$h���=J�eJő�d�X��=���6��f��G��5�h�Oc�4�mZ>-�w�j�_����I`D�hݑ���z�#:7��{]!X3e��j�8 QUh��s^������^
ĉ�% �HG��YkL�Jژ+�&U "zx�u��ؗfG�Fg���%��Y������J����P���Ѷ�ci�^*<����v�ʹ����k�k��m�5p8����|L�1c�:��}3z�@r����O;�$��/�`c�	%_AcFB�׍�1����|�H��E,�[����~�Ǩ�=�G�(9���&ىL�8&���X[5)�a__��B�@1�t�ک�Y8�l8��ؒ���ک����k�T(�z�vE�c���6� �G��M����g)�|S�t��*��V&���FF�)���ƈ�V��@d��N���@}���E��$=�n 8sK$&��]!+���fM��{��D1`{�?^2�[D�J��� @�n����#���`*��ѽBhΈCb�rF�^f]���I��t0H�&���#��B��Z�x<ӗzG�����|��2��X�0���0@�,�[3 TX�M�6ozX�Nv��NUQ��C7��JjbA�TOA�R8!�"���M\o.%��D�zF��.�JN^� �$b���t��(��v��~�8��LI�=���e���Q�bh<h�+g�@���d��V.�C��[,�h���w���4KE�K�b
4de�<��%�$�DFY����3�)�ޔ��W����Jv@�%$(Q�l9}�\@�kl/�,]�*�|��!���l%�S@�0MAP{LX�cs������� ��f���z�5)	]�����с�hƹ�:و�3�[r��A��0��xRƁ�^A���b�!�9�	aK<#���i�u�����;x��g PEV��^hD��-t}Q���=n��{Xm�E�P��3I�-��W��8�Q��0db3g���Qađ!�N[@��s���,Jx\���"�0�O��5�wG@�ĭhU��U�A>��h�LܬQE׸QW$��̘�'�
{�)0�{>�&"�I%W�A�_'	�Y�j�b�\�I!��<EmX�L0+g�q�R'��-�&�ra�sP����z�ma����-��E!D1��țV8���%�,$���)L�S�A_��;��5)?���ޅ��F�%��d�y9��-�}�y��LL ʹ��H��$��k0��	ٷ���4Y��1%��&,��@`{���������J�F���ʐr>njʖ�6\K��o6�v>I�듯8Dy/X�V��X�7��=:O4�<�b�6��Z�A�5^�^gGZ����F(��$��"���Q>�k�8��//���,ӯ!v�\\����oǁ�we�CE٭$�+���b�i��/{��Z>����o��+��7d����u�}<���Ծ<\��FtH���6��#�yn&�`8���u�����	h����bm��6$Q�ǈx��>��Y��Hps�"����͍�q��F��xznA}	Y�B	���!0�a��aW�C���Y�崐��ژ@S#�A�D
��0詄�A�D�A�.E�l�*����`�C�f�!C�A�ƶe�:�{�����P� �����y���0A*�z���~#e�B@����!��Q���R����OC�ը�l���"/��T.Xo,� SW�v�@��]�6�� �_�	�{�E�c��� F�l��� M�b|ee�T V AIB�X��� ����mQz�����ֆ��LP�X�
ڴ-vI3�@���T����!a6�.��!	"b����-���1��~�;��0�eZ=��E1f��Iftl-қL�25kA��O���; �s��n���^N)H����c�Y�"rYE_3�(�n�/'!s֩��+7�px��l�]��|�yw��Brg*�&m�y�b7|Q���Gc����Fb�ry��; ��t�\��e���#�,N���f��
���I%�ZH����t02$��O`,��h�%\e��#ʂ��W����F~ �į��!YC��_X���rLB7����*M��Q�6���x�!mK(~ʡ���*i���G�bM�a��o=����lW��H7h�U��5$xg?5P]����l��v��Q�,H��IkU�)RK��O|�˔��<\��Cd,���1Jq�m��d �W��%X*;?�6�@�������X<Gw���M����Y��A,���j'6f`ˊB�t�֎z�����7�6��E/@��rY��+Bh����>�M�Ƥ-y��n$?`�C�"��9tnmCzG�����nƶD,$9ѣ+%��,BAH��E���'�O��̊"���X�yj_��(���9Q���#���K\R,�e�qbш,:�e����H�9��61F�ZR���hP�!�Re Q�}�9s�������ju���Żz΋b%�I�r���{AEcv�#�܉\���0��~g*(��7�����҅
�M��rٍ��{�I��gGh���$&.�b�GI�|M�9u�I1�j~k��h��{�8�4ا��E��!��ڒy��ģF�_�)P��vV��{��9��G���]�$x��k52��E���@�,J�΃ߑ <fS�n�`�� �H,���H��k؅*�R�4�b/���\�#G��o6��		ɤk� ��(>"	}(Y�'$u�͏�gN�z
��j�4��f��h2��~�Ű�G����,'�{[�#v8Y`����(��^P��r:��&��ld{��c1�O�r��Yv����[N�|�tt ÂAsL4�� ����`���.a
	yћ!����d@E�q��>���%n�|X��5u�Fsu=,4����=���e�������2��}�&WX�'�~`|�-j1�0� ��7��
� ���:������d7<@��/����	�b&X�`�	b�R.��F�!��t�LݰkN��A��# GaR�a���ٙ5'��<��:6,�<�$���>Sh���H���Sƈ��dÁȭHv�`Ğ����G/��rGȬ�03�.��Y�7�cj+��iE ��)���6��i]��u$�b,E�ҕ׾Zm�H���su��(���z�*k����+8��.k|��۟r$YlY����.��?D�(��\�\�:1|�D�����d��͎3�ݳ/z�@��[�Xxֵ���᭩�~+��dPo�=��b�L�N1�s(�G~�J*>|����n�����ͪ���: D�oQF��~��Z���A�hO���*�8=!�@c�h
�%�Ӥ�Ig��:�{�9KÃQ`�Vg�Qt�JN�n_�H��>�'�v<�6z<��wRp������QV���̪��\��{����b�r�Kd�����"�QŶ�RY��2�%��-�
�T��l3r��T�@L����U��'��eeaJK#�`;Sq�+/�)c��;Z��A�$＾��r1kX�QBV:v�Ц^�6��C�(��c6h��Z̟��{4��oI����3���X�v�} �ĉ�g4�"��$f��Z�: 2ȉ�"�H6'a�TD�@�wɁ���e�Ӓ�.V���+ٍ��Y(/ty���ٗ(���m��Ģ�3�w&�5�?���cVK�����!���R��e����Ge���e&y���ΰ����O�X�9�%{1`�q7��~4���R��ƴ�4�� ����}<%�2h��	ːc��VF�� [�H#�0s�X���AQ��7�$e�d�D�$�K�Wf�d�*���a�Fes��2��s��m]B<��6?c�q�+Q|v�T���Lcџտ�����/s$�ۭ���������ѐ����&1����cI�H�!�q|� ���49�*�B/��
-�	�l��쒤D9b>��y�T�([<3{Ԍ��p0�߮�՞Z�:�����Y�hf�$�����R��|=����EJ�]]ޱ�m�^'-�K�=�B��Aё��\���qG$����jPԎhJ\�(��'�ʆ�ig�H�h�o���u�|�=D�Ѐ,2/�f��o�u�����%DAk��1P	>�A�E�AƬI�?}����"�F��bS���N+�<������NYDrbrS:���?��,d.��őlU"�.�Z�x�}2J3 hHѝ�U���_X�.^,B��UC蟭+���K���^C� �r0�1���6=���>������-��YU\�됙_�2�6,���I�5�����N��� �����E�f��������@r��ͅA��j*k*�N�"C��D��G�l�2�Yc��$��Z��z�!m��>�����L@����+�Q��ڗSAm6��͞�0#��)ޫ��G������I?�����j�2{X���V��cvXM��ji�h���>	N�Io�������Ӱ�=��"k@O���W�<#}	b�y*���A�/�j�:�POƤ(�8�!��v�d���|,��̿&���?�l�{UW�g���AO�	C*-�v�@�NVs��O� �ՇAC/!A��4Û&����Q�:�ЇX����PE��ͨu��2�_ ?sV��v�^�`y�"����>�B%@Ye�o&�b�i�(37 �R!`��(@�A�
�6����$� �*U=l9c�[օ,sq]EX>��nPP>��xT j.z��(fZ�@5a_YE"��k[iH��3Q#�XU�|XI<qŉ@*�6(��@!}�����u�^�,in#2������.	A^u<��u�xX�&Ue�x��rb��=�hH�Zh�b��ئ��Q���.@Ƅ�V�p%�͊}�f�v]��"f��E4c˔�`�@����z<cs����F �����h�_@ah-[�eN����GĲFT�w�(�+h��%%6c�o�����ń��.(�$�]��u�ƶ��,��8�a�sVZ+��x(�y�h��u�"��	͒c>C�D�����yDVN׃�2"Ҟ��,ĥPE��SC�c�r�ľTm ��S��y7`)�d�R/S�����"���������4��e� � ,Q51�F&Q?�	���%2��3"r.�����D~/���]#�6z,���C*{�,,L��fY/?ԥn����c��[�@���J�M�/A	�&��}�/T��b��U<�.,]���q�7$7���2�!&�,~�YP�	%�ٚ�΅���/��N�����k�sG���ďS�F+��Z2y���9�9�t?���Z����ݻ�l��$�o��a��X��3'��Ԧ6�2&��u��<q�ӥ��_�������,�]Af/��\�_˦�J��E�Ƭ&bɛ��bE�4Z��߈dơ�L�����:�7L�\�m��3A#*P�2�L�"�"�
������;�@���_CW�'-�߱�V;h����6T<���%���=��I)��g7f~��b�Y���g)�(�[��^��B��J���9ZEiY9��2�C)�k��^΀�Oyk6(�bG�Z>�Ąz}���E� ��6��I�j0��]�,d�@���&jB^�q�f���L�E,Q~֭(z�����XX�:8�T�E�Z�$�)���Q�xF"hC��H@�ʁ�9(�TA,QHB�UF'�H��"�2�j3Z2�1�m4l����U-��4�3��Sex�WRg���oy�L�z�� ��
��a쉈���AOU����Ċ �C�PKPE.T���ˣj�poB����b�o�~�_)S��Aŋ7ô�z���0n��C�z��Daq���z���(:x�%��@ߚ �:�8��(��Ir���Bѯ��}���=��h���|L��/ATB���v3�S"#hV�T� �*
��3
���!ÃPK-A,R��Hƅ��A,Q]j+C�*p�pa�K,P�[��&T�(��.e�P cZ���@�� BB� �AJ�oV��0aB�
� � �!I$H�ABb�e0͢�
 �D�M|q�8��:A�NV�� 4! ��%L�ؖRJ�[��7�٦���>O��Qe:�A"����t_Ic��؅H���o�S���8�k��\���xT#�-�J�XD��|�E��Ǎ�f�Y�&���,�(�֑�ګ��}�rd��"�S�������m<B��c��׳(����F�6�q>���_x�dQD�E�C�7��dm�!�O|�og�@s�����ZУ�?���TЗ{v[�9�hW�"kæ�1E���
��չ;���ǻ�����[uSd�ty�����tD�"�7���YdHZ�b6����4}�X��ԳΟ��`���1*DN�fz�γ��͠�6U�#���cma�����D�t��Yb�!j	b�������Z��bN(&֧?�iABf��2Zo,{1�6��|�цc��(+������Lq<�,��	Qb������o2��j:��J����ٝ,�sJ��m^Y���Y��s�/O�0}H��]KFOڐ��O�/�����0=��N��ER��!(��V
��,QKr0�T�^Z �ĹLp��6���چ�uс�=P{�.���x�G�Rg�&�V���IY^�LK�����������C%X���Ӽ���~�Q�A-C���"�+�ts#;��/z����PA�:
�����*�(������(��-�ʂA��*p`�b�*�(���6�ڧ\5AP�Q"����0b����E�B�
! @� "���ڭ�	�(  Hp$שA�@C���o�F4�@t	 
#R
�(
@d�7�����@Y�#���\��0A�55�`S_�dۨm����(u�vU/E�t\��,F�ߊ�lڅ�g�Nwڈ	>��2iQY5�l�]��Ta|��M�#�J��_�Z���jgDM���Fс���3�t˺/�K�뱭�ߑu�"��^_�I�tڬ�-
v�>v;z����G�e�����#�Rcy�1���Z�U�3gk���QAj����:�5.�0�Wm\�;S��#/�:�L7%���:>�n�U�2�ͬ���W#����7�d<���R��_�I�z��þ�t�q՗"{�Ѝ���o�l����ڐ`f~j	���|^܎K���u�ɹ����S۠��t;�OS�&���ڶ�ag������k�ט�~>�rA��;PT��栝ۡ��������3rF�CGAPA�3333m�`�ł(0`������j��0f ���\��
@P��M���$$��!� �DJ%�� C�@���! _�$B�t�A����������� �T� �(�����!�R����
r�W�\s��	��t ϧ�0��x����s���sx*:� Ç!!�S�����7�  �32@0a�B�h!2(  <����a��(`2`v j ` ��SH5b:1�����""�� SX�� P Eɂ3g�YV�1Ā�.d��H= |� ��̢EdjE : �� 9��'���79E�(�"00�� �@PAh�� �� �`     �`�  �   (�l_� �� �02*2[� �4�[8}b�
      p    ���bQ@  8   �   �0;0&�                               ` 4�m7+ bRpa� jk�� 1��J /,c�V( ��B`�P�3�L�  0�	 �  H@ @�   +, 0            B @ �
� � &"
�uK'��X�0!h 4�[Р� Q    `@ @ D "     �A`�) `�   ��� ���                               ��c X��  �  ^�F&�D      ` �� ���%��`Հ����d���LF !��@��BG�e< ���ݻI��dd  �@ � 6�� ``    ,          ��  �u       � d  �    �@     !�    ��4� Ӎ���	����`���@`2�� 0d "7�4 �¶� @ 0? 9�`   �1� �I�� {�7� R- �w�T��E��8pf �  T@"�
���@�cc��`�VeN����J#    ��  � �X�& M� J�` ��
���8 �� p��4� vA�	�0i����mhJx�8���8�x  7H@ <Z�ü$z@�_�  ��{�1f �m� cx�  �`W�� y�c�   &� ��׆F�`M  �N;�� �����?l`                                                                 @                         D @C     �  �  � b  1� �`�c���6)
ͤn��]�#>&��)��~� ,�������� `�_�c`��f  #� ��h   ` f���� 0      � � R��:��)EPW�@�3�2�@� 0�� ���}�� V�<G�C�`�d �`H�F�xD �Y�X' ��5 �p9d"� .���� =�B�0��   � �     G   % 0B2X  c�  � 2�Z� �  1D@ @@ �  p  �0��h��6(��:Fנ��C-�m@ %�Be��)V
M *�	@dH �
� X#����x@"�E��@�c�0@&`����8:��X*�Hj��A���
ϡ��b����V t��GoA򁵀�P����Z�a��     �	���� f ,�` & U�B���[���q��4�P��?5�|Q�B[<   ��d7Ƞ< ��     �    0    | 36   � �I� �؀� l �0�    A���F�2r!*Z����2��\��@��*j�JL&\5F?^|E(7ꥻġ�.=-�3I��܌�w]:��K���V$yF mP���!)��8~ s�Lh��6��%��dD��&WP�����!���?~�u$β"t�F`Oz���O�Iq�`��zK�I��'��׭�2� �Ʊ�m���S���)�M��$1�d�2r��r�d�p��B��(�(E^�*)�9
���2
��ix]�H4�j AR �.E��2�:�''	N��3�X��kT����� @�TH�S�q�Rb$$�"�a4֑DB�W%%C��A 4�vQ�J�yM�#� 1)$�ӧ�K���]_�]�ҿ��W}��+�W.�0�#{\K��  B��	V��0�S?� p�B BHH�aWmJ���a� �(0@� �`# !���	 B X�t @~��m"U�Ԥ ������������]ץ�va:1h�
&��,�A�(�$Bш6$�:"��E�A�p�(V��'0�{�!Qaa��
*{�Ѹ�,4D�d��"��W���A٤�@јr(,6.m��YU�ڴH��L�`�6W�Qb_j�w��.$��屃4p�Xh����Q��<8H�qq2��:�z#	&Q���bO�(�`�4eƞ�u��<4�G�*��I�:�ދNr��&]�JeE�@{�s�E^�d	@���a���(�Ҥ�Ҕ�������p��4�P���h��͢�H0�j�\����72�'���8�	�G\���	�'SB�_* ����%���;�a"`Ѵ���	�'��@}�e�Z�dϣ�$��ѭ�0V�P(��BF�h�{Ħ�Rp�l$ļ�g�SN!�Ҧ�$ض�Hq�g�1����t|I��|,�Sܢ5k��K��6��3 z��@8�K,
B!��3 �@j0B�g7��0�D{�!Y=�41�  	�x�t��%0�\�Q���!��t� �t`��CO�[B�I"d"l{Z����@`�RSƥ������&Ҿ���֒_���(���Z�=M�!VP9��9���6D��ke�7���d-�~Y6�'W���>N�9���\$���L4$��������P��{�K2�g~�%1���$I��g9�5|s|^y3��_�-e�(#B����Y�f�/�R�?����$��#��&|9IP]|��}h��b���ޅ&�m*N���F ��*��~�h���NV�́���&#�H�WP�v5e����8�_RZ�!�ĕPg�oZ� Z�v� �u-�̝�q@u5@J a0 �  �S#F�D��
Kcې0y�#��   ��2   �
���2 h� y X��$ � $8Y�)�6 \1p&
a��$�Rud� o���<e��:�hџ���2�Y�h�h���Q<u�c�&<"!���4C �1>,�\޵*~��.H�
��`Pl˅BP�B�BWĳJD�s���H��R���f����YWqVя�*���'�8d(���BB�Ĺ��*�[�?5���6R�W	�k�/s�h�	���x��
"L�:�M�l'FDr,���O6��r�Y��F�&Q�F
<�4 t2��������Z�&&�����ҦH=����QW��s%�RB�@�$$B"���0U��!eb�# � ��4<���R"3�`퀈 `)�DQш6�!��=�Pd�@ ` p�d  �kD� B��/�[� �����N�J�H{Z'CղlK��Å=rH�"��(�'����֨�����yU�1�8���"�aq�{]�d>�35�$�;���_.X��S��g�[!o��7��c�`��^��R�YP��E~��Z�[]	�E(���"��Q�9��KaD�>���4tv/ˎ��ۦ��H�c쎭Z�uw"�F�d-�h��+�g�� V-q��f����>����"�� �v!���o�؞c� 	��؀ �qi� h �)�f ��	l2?H}1�)Ec�Ŝ@�i��@/z#ĸ  �c Rh�V�&x ��@4=)
lK!G��P:�� 1�����Sq,"8 y�=u����<_ ķY�� a)`�p��/Yq#�b�����i�^!�����-����O��ei$g���bY~b=T���CeD0�!#����aiG�Ek�TC���d���9Q��&vZ8L;M`��[��Z�`[*�nk�*�D�l����?��9�  ����{���A
�@ �� �� 
�@�((-0����� 88�0PF��°|@	����(FlXB %��a��A��_�{XTh��A�4T;�] p��Y�|�t"&:���h���&��	�M�C�� �'��0�޾�"���*�3�N����?Q9%X�+[]
��x�@��������cW0��=�
�x33���4�/��jqN�ry���3���i�� (�)����?��<�XO�!����H]��1�& �t�mxuAP�5g��$��p	�i���`q��!���T|3X.�`�@��/��:2���� �zi��X~Q�_�����TG����"�̆t0M�  c`g8���z( Ea�4i�A���epڠ(��8 �1@ER) �R
�{��
D�L%;��!a�gŘh.&}��)�B��3��l���8   C� `�#��P��Ko�� Ѷ�� ���։\A�ef�zk6������u�sA��]<��DH�$��;y�(�� ��{�.I`���R
Ф -M$�����D5�lF�L@�$U =��H�n�memA2
����
���߃��H���m�b�).���
�V�_$De��OAJ:�����T!*8ܧo��K�ا��%����X������L�K����Tq�8�RT�Iz�ena��S�8�*;�`��%�|4r��'��Ĝ�|Z	���8s����	q	�}�H�@�:a�i ��v���\G6o�O=CT�pB)!/pz��@&bA4Q�4,5)�AK-8)�A ��CA��F0�m�IX�L��<H45*�G�}��f�~���A��s��� �hJHCc!�Q-�dEG�� ���R����#EBʦG����샙6��F�����ǋK��(�m��ah,(i�F�Ѵh���	�=o�r�h,(e�EJ4p���4����F���pÈ�It@$�68�7t�R��h�#\���E��o���%�n(�!$Y�,b�ˣG�b���J;}eQe��G�O�l��I3cf��X` �\�Fa�D?���{�*%���H����R�SbD��@ ����U� 0���q"ά��X1�-�J&����pA`8	�O��"<c��A� @ �ǔ�P�MB	O��v���D0XZ;�,h�|���������xj-<�WI��tFS^��m��Z'�;t����m��Yn����@�M�a���HUO���,��G��n�������0ahna�4�v�Na�e����9�l���
xmŹ@�9�ц�
"g=���n>/⋲���|���@�՘-	�Q�&�L�����-m	`��-�==AG)�w�Bh���]��@�4pXŖ>�u�v	��5�|#�����]����(.�B���G�a"*"����P�'U��RN�`�:�ǔ��WR��P<�ťQ:��'����Ʒ!#!�b�#��e4R�vV
��l�[���)�sX��o��@��&e�Xr�s8��(ݿާ �(\h�6�F�M[�`E�M&& �Axc�<4Q�M�h����^�H���r<�u<$~	���ƢRps��xU��N��*�!�=��9�n�֐�Wk���s�^��<�=�(��A�� &�8�}�y���iͩ�]V��|�>co�o����7���>^��S�4��(w[����[iZ/b|(t�M�2Q��߱>@�Z$�tW$�Q��^�FFC)z	�zۈ���)�甦 B��ې@�m����.a�������h��"��v�j���}v�Z˓&�'#C\R7ZK��Q�����Y����^���)1f]{�؄ü ��m�޵ Ѽ��I=h4����:'�
M��#d�Q[�В(�FO��nCb��KL��D�Xlq8H�ѧu<#���7q�G<H��V���։���a2��3ˎ��mF�r�Ú���¨�/Kъ!�ѣ���й�"����
X�O��CF�K!h�O��H|�u(��������"��!/R�U�B�V=�S3��/՜\'��Np�mG���9�3Wm2��=b(TS (/(����h��7-�hSh� T�q������hz�ǭ𰵥�tH�2���)p:�5?�)a�^��Xu�bf�/y�@0Fh�!�s걢a����ο�;֒��?����J��H�X@q��[-%�O?)��[qc���-4$��Y�A��/�U	e:~�ɯ�ƏZ���6;�7�O���Z?�A�.hf~��[a�K`��oi��C�'x9dy8wښ��(��j�%o��4��Dr�aI��D�)c�p��F0�����6r���I��!�s����w�R�z\�`猲(T�X;�۳CW����u�659�E	�yIm�hf��l�
Y�1�77�(-�,�qLY,N
��FA�6F1c/J��1��K]0�ta�am��e�E~��
��e6e����BZ ��@�Q�&���jQ^f"h��@ �� 7P����IA���{���`+: � 8 80B�(�
}�x�!���<����}�(��X����>���%4�a6�'��a�Ʉ�^�`ÇRƗDL�R�/$C.K,2�3��Ĳa2��Ď"����ĺ���6u%�p��ǘ�kz�s[���K�!�*�~�GՉ�<���D
5cj�F�<,�.Q0BR��0�Db���'W�s�^�<|Lu9�(_x��"��� Q�E���ˏE=͋���l���5G��W��)�xE��7[�1�*�(Y�C;C�hؑ�i �a)!#i���6�}>��!�o_5��6.!�>��ͫ���c����1m��|D2��d���0�ln����}�1;�����ʨ��w)}涄1e�L,�FC]i|��y	���G�蹮'I"�oƐ��m՟'DW��w"b��6$�=r�.�j����9�1tQ��#t��U��`?�Hx�l�7^3�^�ϕ�`�����k6�A �\]`r_�ǈ������W\D����C� �`�Ze� R��k,-}[��P!���2��2l^WZu�"�,� �A� �3�J��	�Ȍ|�!pA17-Ce��Ctm����}�֯�P�HBm@0���{9+�R2��L>[Y�Ƿ�S׳��Ķx�B
di��,�����i$�^-T����H�W�kd������A4Q�5$,搅y(�\�I*��I2�����N�N��h�;Pc�e�w5B�*������Z&3����>ď�=����Nz<]��޵�ؖ�����:a_��.(<�qm'�<f3񧲞���a6{�g7�s��؄�f��:�h�8���%�ZsOr�Ӓ.�$��4B]=���|w�-`ކF>��S��"�/�7�Ux7�ݚ��f��E�r�܊��RI���U�"���*���kC(��$R�i՞���/�6Rh���qB�pggUc:4R�L{ȦzUf�my�,�/�3�7V(o<֬�Du����xZ�ݯ&4D-��&e|�����"��?��C��I#h���4pK����"`��[:�:��E;I��&4II=����/W�U�y���ͳE�%~��j�&��)h+����-��KǍd��1��ǙQҩ.�%���lH�� (�ж*��������&&�j�Hў�����Q"��M%5u]bLF39�ƏD�6h�ŌA��a�RJ{0��{DZ� }��ȴ�2�6!�C���b^=�K�<��|P����~�����4r8�k�X!�@?��]� �D2�����Q�H��IJI�BJ��`+Ȱ��7�D��Q�Km��جؾ����cQ���$B�4�qO�B7
`�}��oo�lC�����E�7k�4;�㎱e��/&�������;���~�-��8�P�Q�����3۫���Nu�����Y�W=79Y��~�!%�q�^EF$H� r��&�'^P�ʱpy��r��֚�`�����ɨ!uA�eg�Ղx���̕���}���g�T1\IT����e�ȂV�%�|��b�^^�_-�;޴�;ӕj��YlD��q�Q���@a0A�b���!q�,"��!8�b!�R�Q��M��QXO `j#J"b$(��+3�'�'�Ʌ
eĂ�����@�QDQDG:4��	�*� 2P Р��QQ�xL�@�d/�@9(Qq���(�(�H��#3�L�q{A�����P���
"���X����X|Y����V٥���l��"�Gi/�=i����`��feh�jQy�z �����Y�a�SD�2]�xк���tJ��+����[d���_+k��h[}'~��:MWkHX+&�}B��T������3Bi��hQ�F��i���?���v�Q`�n���,�^?�R}rK�	�4�_��=����Kr���]��[���ߵ1�enn�~$��!�R��	�xi}ȣ{F�����g�c�"��B���0�D$��p�qqm����F��N���O}I�3���O� ����8��I��ʊ5T'N>_�FX��Gr"�q�11eo�r�1��������
�RmH�*!y5���>�O}gE���A�䘿a ����gT"�tQ�&6��Xo�.�^��O�yT�fHk��D��Z9&6q�����>V��TY~�?���ɡ��Xp��،h�
H`������g�I�T05�3lSHTl�p^�������Lwޝ���+d���n}��F��D2�}�֨�b�۩g!�Ҕc�G�
�`]ę�Xz2ҧ���F����$p���2J�HrlU���-c���MP~�y�V�����K9f$���S|C\m�����C��FM�}�'����&R����"��/�,J��K��LU��|�Ch�\�	?/N�Y"�8�Y�e�v�b��2�b|g��Ͳ(���z.`=KC���N8�j����(���A"*:La�e���%,����%�����^M}��[/�D�,�����~��bVďH�V5}����̣D�q�7�:�*�!b<e�0�ɦ{�����6����כG3S����i޺@xK�O����e����[�W)�.�&rWr:��"����j2b�����W���J1#<�G�!1�g_D���5��v=׵U��"�L�^IG�#O2Z~�sC�J�����P.���j?ɗJl�F�&�VEƅꀢ���R�����Wy����1��R�"�L�H.5��<=[E&.�$_QR��&"��顨1��z����X��@����������_Rm�$j���.V~m0���	�e5� ���~̾�NLϰk��l�O��ܖ!�C��Jac�E��ｵеa2��=\�⚏(����_2�(��6�."x+�{�1Vƶ��x)�ằ7X|���Vpjn�E
��-�ι���%��ڋ��?,�3���$TTܢ�vr��*u:���*
��� �e�L�-APE-A�Y�#'A�e�v���Xh#5�؄ʸ�ab
 �R!�P��8�p5 �0`�H���`��HU 0�Q#0~ �O@��(5 QEǶmm p~��(
+�X5D��p�(� ���
K5���.2�
A@���R^	;%2�u�TB;�
(�� D���*�J��'�3+�k�5�rnI
�s#X)�vT��Y�x�'�Q4Z%�DƎ��F���d2Fh�H�z��w�.Rd���y\�=,��7/j{\��b��l�,7aﹶn�6��5)�|b�1����Ƃ�Jj*&K��`C�c�R�X!��M�fCoH�� ����X@K��F>%�B8���5��GxA �L��:��X�>��(���)i�6����E9��7��>-���Cb�h0!�:�9ճb=y�є�Dr��[򵴾L�F�ů��������G��X�d�רz��)@K*X����`�ܒh���Ό��1�j1'��R��{Q�������+$"-j���bg�3��R߈�k�,Yr��	v�',UT5r�A�v����	�A��5�#�����I܀L�|ؔ3��3'�Z�*�|V�
��������b+��́�=�b봯���;�8	�ָ�YkL�����n�4P���wce�br�eW2L�b�g��dS.Y�Gh��3�����Z����}*��Y���uڲ�;V	D�·�|��a�/6�����g����S��lS�s$u� _Y������5���������2���:���A��A�Q��s�t^U(�K��g8�|Q_APdТ�*�+��	�ܚ2Z���*
����PA�%ȆX��X�
�*�(�n��(��50`��QEf��SD<��d!�B��	"�\l@����z�
+I��j���b$8��%@@�T� ݨ
@�N��"z @��S330;�i����b1ڲل�O����|��}X�h�P4@�t����<�����f�7Ec�@tV�j ���#_-��|��,����L�BV)�c��Ѭ\�l��c&��>Dj ���|��
�-��چL��2o ���_
�P�pr�h�|���4<_���p���8]D�ٕ=�#�(���M�$�$��1
������T�XJ�[�$\��\O���N��
�� .���LF�����/�o���%����D�@|�J|U��nk�,���jcP��~��B����"3rj��6N�1-�$NgJ��@�Ex��3y��VL[�j&��ɹ��sO|n�ꘃ�� :���������o�N9�>D1g,����.jօN]������>C�ї&��2ĝA{+���BWK����:
�APT:����A�&ffm�۰AA��0ff��
p`è!�ٚ� 5�3�[
���M��M�m�׈B B¬0a�)h ����0�:�-�@P� �� 5@P?��i�m&����;"��
/P�~r�k�? �����@��0������3���5�;y�(<���� ��0�L<�?��FI�ăPA�0`���DJ���)�1ef�!I�X&��\��/�"-�*�ׄ�(���7f�Q>Q��D
 ��/wB�
(���q����DQ
��ZA���1u?�<(��u�x��'���z�!D݇�- ��sz�+���a?�	�� �a(��	��X��+��ZA�����-�" ��U�q����1�,<(����ZA�  D�1� "    
5 D DB"   �  ��a�܅��bC���T$38` 
`36�3����
'mS�KE`N �����vr�cZ�Rm `@P�����[~#�rm��w4[@���c�Xa`����Т����򃑑\x:�U���-��'3����r��Z i�d�@`�O� 1�K�Pղ(�ǝ^���,��M.02 4m��"3U�s|@�W4� �`�%����)`d����fD7��a~��` g�      � � ��( `i"
     � #�60       ��YH��{`I��J @f tP��   � � C 0 ��  � �0 &60 � � m�D��8�*��(� � �p  8&      #�� 5�(��A� 0  ����� ��   m��05���2�l$2 �@H .`)mB�` ��b�,�:YI��� ��@&d���!l+�"1��Q` � *B&!��0 L 4a� ��0�A H���LWpxn��F��3�q�^%��~	X%�p
#���6��*�m�^�0Z�L�8,  /D�	��$;ٜ����b܌x�@� �Q�X� �N:��<D-�MT=ؤg[@���[(5ю�q�b� အ����0
�  ��0� < b,` �Y@_�, �f��1 )�� , ���	��D)��Y&���  f  � � 7��,� ;3����$� ��@�0   2@b 0� X   v�0ܳ JQ0   0 )P� ` � ��� �Z� � Lr`	�\�)�x��`@ .L�!����o��J�$`�EH�N�oe���+����.0 Q�����Q�@�w���(��(� @  � �  Ba&��  D�  0 0 3  ��@�lx��,�`)��v0��0 �p��0%N��@a���1�� �y�΀ ��  � 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E9602F-9AD3-406C-8A78-97E336547CB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EE9602F-9AD3-406C-8A78-97E336547CB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E9602F-9AD3-406C-8A78-97E336547CB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EE9602F-9AD3-406C-8A78-97E336547CB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4D579D-70E4-4525-AA93-D1914188433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304764"/>
            <a:ext cx="7776864" cy="1440160"/>
          </a:xfrm>
        </p:spPr>
        <p:txBody>
          <a:bodyPr>
            <a:noAutofit/>
          </a:bodyPr>
          <a:lstStyle/>
          <a:p>
            <a:pPr lvl="0" algn="ctr">
              <a:defRPr lang="ko-KR" altLang="en-US"/>
            </a:pPr>
            <a:r>
              <a:rPr lang="en-US" altLang="ko-KR" sz="6000" dirty="0"/>
              <a:t>Team BT</a:t>
            </a:r>
            <a:r>
              <a:rPr lang="en-US" altLang="ko-KR" sz="2600" dirty="0"/>
              <a:t>(</a:t>
            </a:r>
            <a:r>
              <a:rPr lang="en-US" altLang="ko-KR" sz="2600" dirty="0" err="1"/>
              <a:t>Burmuda</a:t>
            </a:r>
            <a:r>
              <a:rPr lang="en-US" altLang="ko-KR" sz="2600" dirty="0"/>
              <a:t> Triangle)</a:t>
            </a:r>
            <a:r>
              <a:rPr lang="ko-KR" altLang="en-US" sz="2600" dirty="0"/>
              <a:t> </a:t>
            </a:r>
            <a:r>
              <a:rPr lang="ko-KR" altLang="en-US" sz="4400" dirty="0"/>
              <a:t>:</a:t>
            </a:r>
            <a:endParaRPr lang="ko-KR" altLang="en-US" sz="2600" dirty="0"/>
          </a:p>
          <a:p>
            <a:pPr lvl="0" algn="ctr">
              <a:defRPr lang="ko-KR" altLang="en-US"/>
            </a:pPr>
            <a:r>
              <a:rPr lang="en-US" altLang="ko-KR" sz="2500" dirty="0"/>
              <a:t>RC</a:t>
            </a:r>
            <a:r>
              <a:rPr lang="ko-KR" altLang="en-US" sz="2500" dirty="0" err="1"/>
              <a:t>카를</a:t>
            </a:r>
            <a:r>
              <a:rPr lang="ko-KR" altLang="en-US" sz="2500" dirty="0"/>
              <a:t> 이용한 </a:t>
            </a:r>
            <a:r>
              <a:rPr lang="ko-KR" altLang="en-US" sz="2500" dirty="0" smtClean="0"/>
              <a:t>실내용 쓰레기 </a:t>
            </a:r>
            <a:r>
              <a:rPr lang="ko-KR" altLang="en-US" sz="2500" dirty="0"/>
              <a:t>수거 차량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56582" y="3320988"/>
            <a:ext cx="3643910" cy="1692188"/>
          </a:xfrm>
        </p:spPr>
        <p:txBody>
          <a:bodyPr>
            <a:noAutofit/>
          </a:bodyPr>
          <a:lstStyle/>
          <a:p>
            <a:pPr algn="r">
              <a:spcAft>
                <a:spcPct val="0"/>
              </a:spcAft>
              <a:defRPr lang="ko-KR" altLang="en-US"/>
            </a:pPr>
            <a:r>
              <a:rPr lang="en-US" altLang="ko-KR" sz="1500" dirty="0"/>
              <a:t>14</a:t>
            </a:r>
            <a:r>
              <a:rPr lang="ko-KR" altLang="en-US" sz="1500" dirty="0"/>
              <a:t>조</a:t>
            </a:r>
          </a:p>
          <a:p>
            <a:pPr algn="r">
              <a:spcBef>
                <a:spcPct val="14000"/>
              </a:spcBef>
              <a:spcAft>
                <a:spcPct val="0"/>
              </a:spcAft>
              <a:defRPr lang="ko-KR" altLang="en-US"/>
            </a:pPr>
            <a:r>
              <a:rPr lang="ko-KR" altLang="en-US" sz="1500" dirty="0"/>
              <a:t>팀장 </a:t>
            </a:r>
            <a:r>
              <a:rPr lang="en-US" altLang="ko-KR" sz="1500" dirty="0"/>
              <a:t>: 2009097079 </a:t>
            </a:r>
            <a:r>
              <a:rPr lang="ko-KR" altLang="en-US" sz="1500" dirty="0"/>
              <a:t>주지헌</a:t>
            </a:r>
          </a:p>
          <a:p>
            <a:pPr algn="r">
              <a:spcBef>
                <a:spcPct val="14000"/>
              </a:spcBef>
              <a:spcAft>
                <a:spcPct val="0"/>
              </a:spcAft>
              <a:defRPr lang="ko-KR" altLang="en-US"/>
            </a:pPr>
            <a:r>
              <a:rPr lang="ko-KR" altLang="en-US" sz="1500" dirty="0"/>
              <a:t>팀원 </a:t>
            </a:r>
            <a:r>
              <a:rPr lang="en-US" altLang="ko-KR" sz="1500" dirty="0"/>
              <a:t>: 2011105018 </a:t>
            </a:r>
            <a:r>
              <a:rPr lang="ko-KR" altLang="en-US" sz="1500" dirty="0"/>
              <a:t>김상민</a:t>
            </a:r>
          </a:p>
          <a:p>
            <a:pPr algn="r">
              <a:spcBef>
                <a:spcPct val="14000"/>
              </a:spcBef>
              <a:spcAft>
                <a:spcPct val="0"/>
              </a:spcAft>
              <a:defRPr lang="ko-KR" altLang="en-US"/>
            </a:pPr>
            <a:r>
              <a:rPr lang="en-US" altLang="ko-KR" sz="1500" dirty="0"/>
              <a:t>2011097106 </a:t>
            </a:r>
            <a:r>
              <a:rPr lang="ko-KR" altLang="en-US" sz="1500" dirty="0"/>
              <a:t>안상보</a:t>
            </a:r>
          </a:p>
          <a:p>
            <a:pPr algn="r">
              <a:spcBef>
                <a:spcPct val="17000"/>
              </a:spcBef>
              <a:spcAft>
                <a:spcPct val="0"/>
              </a:spcAft>
              <a:defRPr lang="ko-KR" altLang="en-US"/>
            </a:pPr>
            <a:r>
              <a:rPr lang="ko-KR" altLang="en-US" sz="300" dirty="0" smtClean="0"/>
              <a:t>　</a:t>
            </a:r>
            <a:endParaRPr lang="en-US" altLang="ko-KR" sz="1500" dirty="0"/>
          </a:p>
          <a:p>
            <a:pPr algn="r">
              <a:spcBef>
                <a:spcPct val="14000"/>
              </a:spcBef>
              <a:defRPr lang="ko-KR" altLang="en-US"/>
            </a:pPr>
            <a:r>
              <a:rPr lang="ko-KR" altLang="en-US" sz="1500" dirty="0"/>
              <a:t>발표일 </a:t>
            </a:r>
            <a:r>
              <a:rPr lang="en-US" altLang="ko-KR" sz="1500" dirty="0"/>
              <a:t>: </a:t>
            </a:r>
            <a:r>
              <a:rPr lang="en-US" altLang="ko-KR" sz="1500" dirty="0" smtClean="0"/>
              <a:t>2016/04/06</a:t>
            </a:r>
          </a:p>
          <a:p>
            <a:pPr algn="r">
              <a:spcBef>
                <a:spcPct val="14000"/>
              </a:spcBef>
              <a:defRPr lang="ko-KR" altLang="en-US"/>
            </a:pPr>
            <a:r>
              <a:rPr lang="ko-KR" altLang="en-US" sz="1500" dirty="0" smtClean="0"/>
              <a:t>발표주차 </a:t>
            </a:r>
            <a:r>
              <a:rPr lang="en-US" altLang="ko-KR" sz="1500" dirty="0" smtClean="0"/>
              <a:t>: 5</a:t>
            </a:r>
            <a:r>
              <a:rPr lang="ko-KR" altLang="en-US" sz="1500" dirty="0" smtClean="0"/>
              <a:t>주차</a:t>
            </a:r>
            <a:endParaRPr lang="ko-KR" altLang="en-US" sz="1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36296" y="188640"/>
            <a:ext cx="17335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00" b="92000" l="794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21012729">
            <a:off x="612289" y="3460491"/>
            <a:ext cx="1800200" cy="185700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감사합니</a:t>
            </a:r>
            <a:r>
              <a:rPr lang="ko-KR" altLang="en-US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8386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주지헌\Desktop\KakaoTalk_20160309_00110874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36" y="2237682"/>
            <a:ext cx="5622060" cy="31624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설명선 1 7"/>
          <p:cNvSpPr/>
          <p:nvPr/>
        </p:nvSpPr>
        <p:spPr>
          <a:xfrm>
            <a:off x="492595" y="800708"/>
            <a:ext cx="1944216" cy="1152128"/>
          </a:xfrm>
          <a:prstGeom prst="borderCallout1">
            <a:avLst>
              <a:gd name="adj1" fmla="val 101432"/>
              <a:gd name="adj2" fmla="val 48087"/>
              <a:gd name="adj3" fmla="val 155286"/>
              <a:gd name="adj4" fmla="val 77828"/>
            </a:avLst>
          </a:prstGeom>
          <a:ln w="15875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팀장</a:t>
            </a:r>
            <a:endParaRPr lang="en-US" altLang="ko-KR" sz="2000" dirty="0" smtClean="0"/>
          </a:p>
          <a:p>
            <a:pPr algn="ctr"/>
            <a:r>
              <a:rPr lang="en-US" altLang="ko-KR" sz="1400" dirty="0" smtClean="0"/>
              <a:t>IT</a:t>
            </a:r>
            <a:r>
              <a:rPr lang="ko-KR" altLang="en-US" sz="1400" dirty="0" smtClean="0"/>
              <a:t>대학 컴퓨터학부</a:t>
            </a:r>
            <a:endParaRPr lang="en-US" altLang="ko-KR" sz="1400" dirty="0" smtClean="0"/>
          </a:p>
          <a:p>
            <a:pPr algn="ctr"/>
            <a:r>
              <a:rPr lang="en-US" altLang="ko-KR" sz="1600" dirty="0" smtClean="0"/>
              <a:t>2009097079</a:t>
            </a:r>
          </a:p>
          <a:p>
            <a:pPr algn="ctr"/>
            <a:r>
              <a:rPr lang="ko-KR" altLang="en-US" sz="2400" dirty="0" smtClean="0"/>
              <a:t>주지헌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-1692696" y="476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설명선 1 11"/>
          <p:cNvSpPr/>
          <p:nvPr/>
        </p:nvSpPr>
        <p:spPr>
          <a:xfrm>
            <a:off x="6804248" y="1085554"/>
            <a:ext cx="1944216" cy="1152128"/>
          </a:xfrm>
          <a:prstGeom prst="borderCallout1">
            <a:avLst>
              <a:gd name="adj1" fmla="val 59503"/>
              <a:gd name="adj2" fmla="val -275"/>
              <a:gd name="adj3" fmla="val 121593"/>
              <a:gd name="adj4" fmla="val -37090"/>
            </a:avLst>
          </a:prstGeom>
          <a:ln w="15875"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팀원</a:t>
            </a:r>
            <a:endParaRPr lang="en-US" altLang="ko-KR" sz="2000" dirty="0" smtClean="0"/>
          </a:p>
          <a:p>
            <a:pPr algn="ctr"/>
            <a:r>
              <a:rPr lang="en-US" altLang="ko-KR" sz="1400" dirty="0" smtClean="0"/>
              <a:t>IT</a:t>
            </a:r>
            <a:r>
              <a:rPr lang="ko-KR" altLang="en-US" sz="1400" dirty="0" smtClean="0"/>
              <a:t>대학 컴퓨터학부</a:t>
            </a:r>
            <a:endParaRPr lang="en-US" altLang="ko-KR" sz="1400" dirty="0" smtClean="0"/>
          </a:p>
          <a:p>
            <a:pPr algn="ctr"/>
            <a:r>
              <a:rPr lang="en-US" altLang="ko-KR" sz="1600" dirty="0" smtClean="0"/>
              <a:t>2011097016</a:t>
            </a:r>
          </a:p>
          <a:p>
            <a:pPr algn="ctr"/>
            <a:r>
              <a:rPr lang="ko-KR" altLang="en-US" sz="2400" dirty="0" smtClean="0"/>
              <a:t>안상</a:t>
            </a:r>
            <a:r>
              <a:rPr lang="ko-KR" altLang="en-US" sz="2400" dirty="0"/>
              <a:t>보</a:t>
            </a:r>
          </a:p>
        </p:txBody>
      </p:sp>
      <p:sp>
        <p:nvSpPr>
          <p:cNvPr id="13" name="설명선 1 12"/>
          <p:cNvSpPr/>
          <p:nvPr/>
        </p:nvSpPr>
        <p:spPr>
          <a:xfrm>
            <a:off x="6773291" y="4824027"/>
            <a:ext cx="1944216" cy="1152128"/>
          </a:xfrm>
          <a:prstGeom prst="borderCallout1">
            <a:avLst>
              <a:gd name="adj1" fmla="val 61750"/>
              <a:gd name="adj2" fmla="val -275"/>
              <a:gd name="adj3" fmla="val -21416"/>
              <a:gd name="adj4" fmla="val -134703"/>
            </a:avLst>
          </a:prstGeom>
          <a:ln w="15875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팀</a:t>
            </a:r>
            <a:r>
              <a:rPr lang="ko-KR" altLang="en-US" sz="2000" dirty="0"/>
              <a:t>원</a:t>
            </a:r>
            <a:endParaRPr lang="en-US" altLang="ko-KR" sz="2000" dirty="0" smtClean="0"/>
          </a:p>
          <a:p>
            <a:pPr algn="ctr"/>
            <a:r>
              <a:rPr lang="en-US" altLang="ko-KR" sz="1400" dirty="0" smtClean="0"/>
              <a:t>IT</a:t>
            </a:r>
            <a:r>
              <a:rPr lang="ko-KR" altLang="en-US" sz="1400" dirty="0" smtClean="0"/>
              <a:t>대학 컴퓨터학부</a:t>
            </a:r>
            <a:endParaRPr lang="en-US" altLang="ko-KR" sz="1400" dirty="0" smtClean="0"/>
          </a:p>
          <a:p>
            <a:pPr algn="ctr"/>
            <a:r>
              <a:rPr lang="en-US" altLang="ko-KR" sz="1600" dirty="0" smtClean="0"/>
              <a:t>2011105018</a:t>
            </a:r>
          </a:p>
          <a:p>
            <a:pPr algn="ctr"/>
            <a:r>
              <a:rPr lang="ko-KR" altLang="en-US" sz="2400" dirty="0" smtClean="0"/>
              <a:t>김상</a:t>
            </a:r>
            <a:r>
              <a:rPr lang="ko-KR" altLang="en-US" sz="2400" dirty="0"/>
              <a:t>민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8640"/>
            <a:ext cx="17335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5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556" y="1268760"/>
            <a:ext cx="5915000" cy="3852428"/>
          </a:xfrm>
        </p:spPr>
        <p:txBody>
          <a:bodyPr>
            <a:noAutofit/>
          </a:bodyPr>
          <a:lstStyle/>
          <a:p>
            <a:pPr marL="514350" indent="-514350">
              <a:lnSpc>
                <a:spcPct val="250000"/>
              </a:lnSpc>
              <a:spcBef>
                <a:spcPct val="9000"/>
              </a:spcBef>
              <a:spcAft>
                <a:spcPct val="0"/>
              </a:spcAft>
              <a:buFont typeface="+mj-lt"/>
              <a:buAutoNum type="arabicPeriod"/>
              <a:defRPr lang="ko-KR" altLang="en-US"/>
            </a:pPr>
            <a:r>
              <a:rPr lang="ko-KR" altLang="en-US" sz="3471" dirty="0" smtClean="0"/>
              <a:t>개발일정 </a:t>
            </a:r>
            <a:r>
              <a:rPr lang="en-US" altLang="ko-KR" sz="3471" dirty="0" smtClean="0"/>
              <a:t>: 5</a:t>
            </a:r>
            <a:r>
              <a:rPr lang="ko-KR" altLang="en-US" sz="3471" dirty="0" smtClean="0"/>
              <a:t>주차</a:t>
            </a:r>
            <a:endParaRPr lang="en-US" altLang="ko-KR" sz="3471" dirty="0" smtClean="0"/>
          </a:p>
          <a:p>
            <a:pPr marL="514350" indent="-514350">
              <a:lnSpc>
                <a:spcPct val="250000"/>
              </a:lnSpc>
              <a:spcBef>
                <a:spcPct val="9000"/>
              </a:spcBef>
              <a:spcAft>
                <a:spcPct val="0"/>
              </a:spcAft>
              <a:buFont typeface="+mj-lt"/>
              <a:buAutoNum type="arabicPeriod"/>
              <a:defRPr lang="ko-KR" altLang="en-US"/>
            </a:pPr>
            <a:r>
              <a:rPr lang="ko-KR" altLang="en-US" sz="3471" dirty="0" smtClean="0"/>
              <a:t>진행상황</a:t>
            </a:r>
            <a:endParaRPr lang="en-US" altLang="ko-KR" sz="3471" dirty="0" smtClean="0"/>
          </a:p>
          <a:p>
            <a:pPr marL="514350" indent="-514350">
              <a:lnSpc>
                <a:spcPct val="250000"/>
              </a:lnSpc>
              <a:spcBef>
                <a:spcPct val="9000"/>
              </a:spcBef>
              <a:spcAft>
                <a:spcPct val="0"/>
              </a:spcAft>
              <a:buFont typeface="+mj-lt"/>
              <a:buAutoNum type="arabicPeriod"/>
              <a:defRPr lang="ko-KR" altLang="en-US"/>
            </a:pPr>
            <a:r>
              <a:rPr lang="ko-KR" altLang="en-US" sz="3471" dirty="0" smtClean="0"/>
              <a:t>세부내</a:t>
            </a:r>
            <a:r>
              <a:rPr lang="ko-KR" altLang="en-US" sz="3471" dirty="0"/>
              <a:t>용</a:t>
            </a:r>
            <a:endParaRPr lang="ko-KR" altLang="en-US" sz="347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6069360" cy="114300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5400" dirty="0"/>
              <a:t>목 차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36296" y="188640"/>
            <a:ext cx="17335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내용 개체 틀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93F06"/>
              </a:clrFrom>
              <a:clrTo>
                <a:srgbClr val="F93F06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04" b="99190" l="272" r="99592">
                        <a14:foregroundMark x1="20544" y1="13776" x2="25986" y2="10211"/>
                        <a14:foregroundMark x1="45034" y1="54133" x2="48027" y2="58833"/>
                        <a14:foregroundMark x1="60816" y1="62075" x2="65170" y2="66451"/>
                        <a14:foregroundMark x1="19864" y1="77634" x2="22993" y2="83955"/>
                        <a14:foregroundMark x1="3537" y1="69692" x2="7483" y2="74392"/>
                        <a14:foregroundMark x1="17551" y1="81686" x2="20544" y2="85575"/>
                        <a14:foregroundMark x1="8163" y1="74392" x2="5170" y2="76499"/>
                        <a14:foregroundMark x1="1905" y1="68882" x2="3537" y2="74392"/>
                        <a14:foregroundMark x1="88571" y1="54457" x2="93605" y2="48460"/>
                        <a14:foregroundMark x1="23673" y1="46191" x2="27619" y2="4376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44108" y="2240868"/>
            <a:ext cx="2873609" cy="24122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6"/>
          <p:cNvSpPr>
            <a:spLocks noGrp="1"/>
          </p:cNvSpPr>
          <p:nvPr>
            <p:ph type="title"/>
          </p:nvPr>
        </p:nvSpPr>
        <p:spPr>
          <a:xfrm>
            <a:off x="410852" y="8620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개발일정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주차 </a:t>
            </a:r>
            <a:r>
              <a:rPr lang="en-US" altLang="ko-KR" sz="2400" dirty="0" smtClean="0"/>
              <a:t>(04.04~04.10)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36296" y="188640"/>
            <a:ext cx="1733550" cy="56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연결선 5"/>
          <p:cNvCxnSpPr/>
          <p:nvPr/>
        </p:nvCxnSpPr>
        <p:spPr>
          <a:xfrm>
            <a:off x="194977" y="1231212"/>
            <a:ext cx="791600" cy="361584"/>
          </a:xfrm>
          <a:prstGeom prst="line">
            <a:avLst/>
          </a:prstGeom>
          <a:ln algn="ctr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352722"/>
              </p:ext>
            </p:extLst>
          </p:nvPr>
        </p:nvGraphicFramePr>
        <p:xfrm>
          <a:off x="683568" y="1412840"/>
          <a:ext cx="7965053" cy="5267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02432"/>
                <a:gridCol w="487362"/>
                <a:gridCol w="400368"/>
                <a:gridCol w="400368"/>
                <a:gridCol w="400368"/>
                <a:gridCol w="400368"/>
                <a:gridCol w="395134"/>
                <a:gridCol w="116840"/>
                <a:gridCol w="492097"/>
                <a:gridCol w="400368"/>
                <a:gridCol w="400368"/>
                <a:gridCol w="544830"/>
                <a:gridCol w="544830"/>
                <a:gridCol w="544830"/>
                <a:gridCol w="544830"/>
                <a:gridCol w="544830"/>
                <a:gridCol w="544830"/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b="0" dirty="0" smtClean="0"/>
                        <a:t>주차</a:t>
                      </a:r>
                      <a:endParaRPr lang="en-US" altLang="ko-KR" sz="1050" b="0" dirty="0" smtClean="0"/>
                    </a:p>
                    <a:p>
                      <a:pPr algn="l" latinLnBrk="1"/>
                      <a:r>
                        <a:rPr lang="ko-KR" altLang="en-US" sz="1050" b="0" dirty="0" smtClean="0"/>
                        <a:t>내용</a:t>
                      </a:r>
                      <a:endParaRPr lang="ko-KR" alt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주제선정 및 확정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주제 선정</a:t>
                      </a:r>
                      <a:endParaRPr lang="ko-KR" altLang="en-US" sz="12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프레임 구상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프레임 구상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차체 프레임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컨트롤러 위치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동력전달 방법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8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아두이노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공부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컨트롤러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제작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기본조작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조이스틱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쓰레기 수거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버튼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RC</a:t>
                      </a:r>
                      <a:r>
                        <a:rPr lang="ko-KR" altLang="en-US" sz="1200" dirty="0" smtClean="0"/>
                        <a:t>카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제작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기본조작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쓰레기 수거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RC</a:t>
                      </a:r>
                      <a:r>
                        <a:rPr lang="ko-KR" altLang="en-US" sz="1200" dirty="0" smtClean="0"/>
                        <a:t>카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내부제어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코딩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기본조작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전후좌우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이동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컨트롤러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코딩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기본조작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조이스틱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쓰레기 수거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조작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E9F0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블루투스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RC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카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컨트롤러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통신 구현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센서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센서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거리감지센서 등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DE9A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모터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쓰레기 수거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ACE3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467544" y="1484784"/>
            <a:ext cx="792088" cy="3960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3232153" y="1016732"/>
            <a:ext cx="223723" cy="32403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58456" y="3090446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공부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734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204" y="4751899"/>
            <a:ext cx="2085232" cy="13774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Font typeface="+mj-lt"/>
              <a:buAutoNum type="arabicPeriod"/>
            </a:pPr>
            <a:r>
              <a:rPr lang="en-US" altLang="ko-KR" sz="2400" dirty="0" smtClean="0"/>
              <a:t>LINC(</a:t>
            </a:r>
            <a:r>
              <a:rPr lang="ko-KR" altLang="en-US" sz="2400" dirty="0" smtClean="0"/>
              <a:t>재료 신청</a:t>
            </a:r>
            <a:r>
              <a:rPr lang="en-US" altLang="ko-KR" sz="2400" dirty="0" smtClean="0"/>
              <a:t>)</a:t>
            </a:r>
          </a:p>
          <a:p>
            <a:pPr marL="822960" lvl="1" indent="-457200"/>
            <a:r>
              <a:rPr lang="ko-KR" altLang="en-US" sz="1400" dirty="0" smtClean="0"/>
              <a:t>아직 결과가 나오지 않음</a:t>
            </a:r>
            <a:endParaRPr lang="en-US" altLang="ko-KR" sz="1400" dirty="0" smtClean="0"/>
          </a:p>
          <a:p>
            <a:pPr marL="566928" indent="-457200">
              <a:buFont typeface="+mj-lt"/>
              <a:buAutoNum type="arabicPeriod"/>
            </a:pPr>
            <a:endParaRPr lang="en-US" altLang="ko-KR" sz="2400" dirty="0" smtClean="0"/>
          </a:p>
          <a:p>
            <a:pPr marL="566928" indent="-457200">
              <a:buFont typeface="+mj-lt"/>
              <a:buAutoNum type="arabicPeriod"/>
            </a:pPr>
            <a:r>
              <a:rPr lang="ko-KR" altLang="en-US" sz="2400" dirty="0" err="1" smtClean="0"/>
              <a:t>아두이노</a:t>
            </a:r>
            <a:r>
              <a:rPr lang="ko-KR" altLang="en-US" sz="2400" dirty="0" smtClean="0"/>
              <a:t> 프로그래밍 </a:t>
            </a:r>
            <a:r>
              <a:rPr lang="ko-KR" altLang="en-US" sz="2400" dirty="0" err="1" smtClean="0"/>
              <a:t>스터디</a:t>
            </a:r>
            <a:r>
              <a:rPr lang="ko-KR" altLang="en-US" sz="2400" dirty="0" smtClean="0"/>
              <a:t> 시작</a:t>
            </a:r>
            <a:endParaRPr lang="en-US" altLang="ko-KR" sz="2400" dirty="0" smtClean="0"/>
          </a:p>
          <a:p>
            <a:pPr marL="566928" indent="-457200">
              <a:buFont typeface="+mj-lt"/>
              <a:buAutoNum type="arabicPeriod"/>
            </a:pPr>
            <a:endParaRPr lang="en-US" altLang="ko-KR" sz="2400" dirty="0" smtClean="0"/>
          </a:p>
          <a:p>
            <a:pPr marL="566928" indent="-457200">
              <a:buFont typeface="+mj-lt"/>
              <a:buAutoNum type="arabicPeriod"/>
            </a:pPr>
            <a:endParaRPr lang="en-US" altLang="ko-KR" sz="2400" dirty="0" smtClean="0"/>
          </a:p>
          <a:p>
            <a:pPr marL="566928" indent="-457200">
              <a:buFont typeface="+mj-lt"/>
              <a:buAutoNum type="arabicPeriod"/>
            </a:pPr>
            <a:r>
              <a:rPr lang="en-US" altLang="ko-KR" sz="2400" dirty="0" smtClean="0"/>
              <a:t>RC</a:t>
            </a:r>
            <a:r>
              <a:rPr lang="ko-KR" altLang="en-US" sz="2400" dirty="0" smtClean="0"/>
              <a:t>카 프레임 변경</a:t>
            </a:r>
            <a:endParaRPr lang="en-US" altLang="ko-KR" sz="2400" dirty="0" smtClean="0"/>
          </a:p>
          <a:p>
            <a:pPr marL="566928" indent="-457200">
              <a:buFont typeface="+mj-lt"/>
              <a:buAutoNum type="arabicPeriod"/>
            </a:pPr>
            <a:endParaRPr lang="en-US" altLang="ko-KR" sz="2400" dirty="0"/>
          </a:p>
          <a:p>
            <a:pPr marL="566928" indent="-457200">
              <a:buFont typeface="+mj-lt"/>
              <a:buAutoNum type="arabicPeriod"/>
            </a:pPr>
            <a:endParaRPr lang="en-US" altLang="ko-KR" sz="2400" dirty="0" smtClean="0"/>
          </a:p>
          <a:p>
            <a:pPr marL="566928" indent="-457200">
              <a:buFont typeface="+mj-lt"/>
              <a:buAutoNum type="arabicPeriod"/>
            </a:pPr>
            <a:r>
              <a:rPr lang="ko-KR" altLang="en-US" sz="2400" dirty="0" smtClean="0"/>
              <a:t>이론상 구체적인 </a:t>
            </a:r>
            <a:r>
              <a:rPr lang="en-US" altLang="ko-KR" sz="2400" dirty="0" smtClean="0"/>
              <a:t>RC</a:t>
            </a:r>
            <a:r>
              <a:rPr lang="ko-KR" altLang="en-US" sz="2400" dirty="0" smtClean="0"/>
              <a:t>카 프레임 구상</a:t>
            </a:r>
            <a:endParaRPr lang="en-US" altLang="ko-KR" sz="2400" dirty="0" smtClean="0"/>
          </a:p>
        </p:txBody>
      </p:sp>
      <p:sp>
        <p:nvSpPr>
          <p:cNvPr id="6" name="제목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진행상황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23" y="2096852"/>
            <a:ext cx="2783929" cy="131870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4122265" y="3501008"/>
            <a:ext cx="4194151" cy="1009730"/>
            <a:chOff x="4150923" y="3897052"/>
            <a:chExt cx="4194151" cy="1009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923" y="3897052"/>
              <a:ext cx="1555609" cy="885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3897052"/>
              <a:ext cx="1828858" cy="1009730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오른쪽 화살표 3"/>
            <p:cNvSpPr/>
            <p:nvPr/>
          </p:nvSpPr>
          <p:spPr>
            <a:xfrm>
              <a:off x="5904148" y="4329100"/>
              <a:ext cx="432048" cy="1693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138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프레임 구상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프레임 구상 회의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232774" y="2679216"/>
            <a:ext cx="5595342" cy="3096344"/>
            <a:chOff x="2375756" y="2312876"/>
            <a:chExt cx="4695242" cy="2592288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756" y="2312876"/>
              <a:ext cx="4695242" cy="2592288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 descr="C:\Users\주지헌\Desktop\Untitled-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135" b="94712" l="5046" r="8945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50300">
              <a:off x="3816410" y="3392996"/>
              <a:ext cx="1200832" cy="1145748"/>
            </a:xfrm>
            <a:prstGeom prst="rect">
              <a:avLst/>
            </a:prstGeom>
            <a:noFill/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주지헌\Desktop\Untitled-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135" b="94712" l="5046" r="8945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91787">
              <a:off x="5887618" y="3556923"/>
              <a:ext cx="1087627" cy="1037736"/>
            </a:xfrm>
            <a:prstGeom prst="rect">
              <a:avLst/>
            </a:prstGeom>
            <a:noFill/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450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508104" y="2096852"/>
            <a:ext cx="3637689" cy="4525963"/>
          </a:xfrm>
          <a:prstGeom prst="rect">
            <a:avLst/>
          </a:prstGeom>
        </p:spPr>
      </p:pic>
      <p:sp>
        <p:nvSpPr>
          <p:cNvPr id="3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4. </a:t>
            </a:r>
            <a:r>
              <a:rPr lang="ko-KR" altLang="en-US" dirty="0" smtClean="0"/>
              <a:t>프레임 구상 회의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320988"/>
            <a:ext cx="45725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dirty="0" smtClean="0"/>
              <a:t>차체 내부 모터의 </a:t>
            </a:r>
            <a:r>
              <a:rPr lang="ko-KR" altLang="en-US" sz="2000" dirty="0" smtClean="0"/>
              <a:t>힘을</a:t>
            </a:r>
            <a:r>
              <a:rPr lang="ko-KR" altLang="en-US" sz="2000" dirty="0" smtClean="0"/>
              <a:t> 크레인에 전달</a:t>
            </a:r>
            <a:endParaRPr lang="ko-KR" altLang="en-US" sz="2000" dirty="0"/>
          </a:p>
          <a:p>
            <a:pPr>
              <a:defRPr lang="ko-KR" altLang="en-US"/>
            </a:pPr>
            <a:endParaRPr lang="ko-KR" altLang="en-US" sz="2000" dirty="0"/>
          </a:p>
          <a:p>
            <a:pPr>
              <a:defRPr lang="ko-KR" altLang="en-US"/>
            </a:pPr>
            <a:r>
              <a:rPr lang="ko-KR" altLang="en-US" sz="2000" dirty="0" smtClean="0"/>
              <a:t>줄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혹은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축</a:t>
            </a:r>
            <a:r>
              <a:rPr lang="ko-KR" altLang="en-US" sz="2000" dirty="0" smtClean="0"/>
              <a:t>을 연결하여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모터가 회전 시</a:t>
            </a:r>
            <a:endParaRPr lang="en-US" altLang="ko-KR" sz="2000" dirty="0" smtClean="0"/>
          </a:p>
          <a:p>
            <a:pPr>
              <a:defRPr lang="ko-KR" altLang="en-US"/>
            </a:pPr>
            <a:r>
              <a:rPr lang="ko-KR" altLang="en-US" sz="2000" dirty="0" smtClean="0"/>
              <a:t>크레</a:t>
            </a:r>
            <a:r>
              <a:rPr lang="ko-KR" altLang="en-US" sz="2000" dirty="0"/>
              <a:t>인</a:t>
            </a:r>
            <a:r>
              <a:rPr lang="ko-KR" altLang="en-US" sz="2000" dirty="0" smtClean="0"/>
              <a:t>을 들어올리거나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정방향</a:t>
            </a:r>
            <a:r>
              <a:rPr lang="ko-KR" altLang="en-US" sz="2000" dirty="0" smtClean="0"/>
              <a:t> 회전</a:t>
            </a:r>
            <a:r>
              <a:rPr lang="en-US" altLang="ko-KR" sz="2000" dirty="0" smtClean="0"/>
              <a:t>)</a:t>
            </a:r>
          </a:p>
          <a:p>
            <a:pPr>
              <a:defRPr lang="ko-KR" altLang="en-US"/>
            </a:pPr>
            <a:r>
              <a:rPr lang="ko-KR" altLang="en-US" sz="2000" dirty="0" smtClean="0"/>
              <a:t>내림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역방향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5" name="타원 4"/>
          <p:cNvSpPr/>
          <p:nvPr/>
        </p:nvSpPr>
        <p:spPr>
          <a:xfrm>
            <a:off x="6408204" y="2240868"/>
            <a:ext cx="432048" cy="39604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10852" y="1736812"/>
            <a:ext cx="8229600" cy="30637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동력 전달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크레</a:t>
            </a:r>
            <a:r>
              <a:rPr lang="ko-KR" altLang="en-US" dirty="0"/>
              <a:t>인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004048" y="1628800"/>
            <a:ext cx="3734321" cy="4438732"/>
            <a:chOff x="5242153" y="1890955"/>
            <a:chExt cx="3734321" cy="4438732"/>
          </a:xfrm>
        </p:grpSpPr>
        <p:grpSp>
          <p:nvGrpSpPr>
            <p:cNvPr id="2" name="그룹 1"/>
            <p:cNvGrpSpPr/>
            <p:nvPr/>
          </p:nvGrpSpPr>
          <p:grpSpPr>
            <a:xfrm>
              <a:off x="5242153" y="2747787"/>
              <a:ext cx="3734321" cy="3581900"/>
              <a:chOff x="5040052" y="459168"/>
              <a:chExt cx="3734321" cy="358190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040052" y="459168"/>
                <a:ext cx="3734321" cy="3581900"/>
              </a:xfrm>
              <a:prstGeom prst="rect">
                <a:avLst/>
              </a:prstGeom>
            </p:spPr>
          </p:pic>
          <p:sp>
            <p:nvSpPr>
              <p:cNvPr id="13" name="아래로 구부러진 화살표 12"/>
              <p:cNvSpPr/>
              <p:nvPr/>
            </p:nvSpPr>
            <p:spPr>
              <a:xfrm>
                <a:off x="6804248" y="1952836"/>
                <a:ext cx="468052" cy="28803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</p:spPr>
            <p:style>
              <a:lnRef idx="2">
                <a:schemeClr val="accent2">
                  <a:shade val="2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" name="아래로 구부러진 화살표 13"/>
              <p:cNvSpPr/>
              <p:nvPr/>
            </p:nvSpPr>
            <p:spPr>
              <a:xfrm rot="10800000">
                <a:off x="7524328" y="3284984"/>
                <a:ext cx="468052" cy="28803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</p:spPr>
            <p:style>
              <a:lnRef idx="2">
                <a:schemeClr val="accent2">
                  <a:shade val="2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backgroundMark x1="78656" y1="12121" x2="78656" y2="12121"/>
                          <a14:backgroundMark x1="92490" y1="16667" x2="92490" y2="16667"/>
                          <a14:backgroundMark x1="94071" y1="12879" x2="94071" y2="12879"/>
                          <a14:backgroundMark x1="94071" y1="8333" x2="94071" y2="8333"/>
                          <a14:backgroundMark x1="94071" y1="4545" x2="94071" y2="45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7744">
              <a:off x="6262801" y="1890955"/>
              <a:ext cx="2409825" cy="125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등호 4"/>
            <p:cNvSpPr/>
            <p:nvPr/>
          </p:nvSpPr>
          <p:spPr>
            <a:xfrm rot="5400000">
              <a:off x="6909002" y="3021431"/>
              <a:ext cx="851141" cy="684076"/>
            </a:xfrm>
            <a:prstGeom prst="mathEqual">
              <a:avLst>
                <a:gd name="adj1" fmla="val 8204"/>
                <a:gd name="adj2" fmla="val 228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4. </a:t>
            </a:r>
            <a:r>
              <a:rPr lang="ko-KR" altLang="en-US" dirty="0"/>
              <a:t>프레임 구상 회의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1540" y="4221088"/>
            <a:ext cx="1383925" cy="86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07603" y="3061409"/>
            <a:ext cx="47525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dirty="0" smtClean="0"/>
              <a:t>고무줄 등의 동력을 이용하는 방식으로</a:t>
            </a:r>
            <a:endParaRPr lang="en-US" altLang="ko-KR" sz="2000" dirty="0" smtClean="0"/>
          </a:p>
          <a:p>
            <a:pPr>
              <a:defRPr lang="ko-KR" altLang="en-US"/>
            </a:pPr>
            <a:endParaRPr lang="en-US" altLang="ko-KR" sz="2000" dirty="0"/>
          </a:p>
          <a:p>
            <a:pPr>
              <a:defRPr lang="ko-KR" altLang="en-US"/>
            </a:pPr>
            <a:r>
              <a:rPr lang="ko-KR" altLang="en-US" sz="2000" dirty="0" err="1" smtClean="0"/>
              <a:t>배토판</a:t>
            </a:r>
            <a:r>
              <a:rPr lang="ko-KR" altLang="en-US" sz="2000" dirty="0" smtClean="0"/>
              <a:t> 회전 동력을 전달할 계획</a:t>
            </a:r>
            <a:endParaRPr lang="ko-KR" altLang="en-US" sz="2000" dirty="0"/>
          </a:p>
        </p:txBody>
      </p:sp>
      <p:sp>
        <p:nvSpPr>
          <p:cNvPr id="16" name="내용 개체 틀 1"/>
          <p:cNvSpPr txBox="1">
            <a:spLocks/>
          </p:cNvSpPr>
          <p:nvPr/>
        </p:nvSpPr>
        <p:spPr>
          <a:xfrm>
            <a:off x="410852" y="1736812"/>
            <a:ext cx="8229600" cy="30637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동력 전달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배토</a:t>
            </a:r>
            <a:r>
              <a:rPr lang="ko-KR" altLang="en-US" dirty="0" err="1"/>
              <a:t>판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/>
              <a:t>4. </a:t>
            </a:r>
            <a:r>
              <a:rPr lang="ko-KR" altLang="en-US" dirty="0"/>
              <a:t>프레임 구상 회의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763688" y="3221587"/>
            <a:ext cx="2300434" cy="22224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6035" y="3364421"/>
            <a:ext cx="2614989" cy="1936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1115075" y="2384884"/>
            <a:ext cx="6481261" cy="360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000" dirty="0" smtClean="0"/>
              <a:t>기어를 이용하여 </a:t>
            </a:r>
            <a:r>
              <a:rPr lang="ko-KR" altLang="en-US" sz="2000" dirty="0" err="1" smtClean="0"/>
              <a:t>배토판을</a:t>
            </a:r>
            <a:r>
              <a:rPr lang="ko-KR" altLang="en-US" sz="2000" dirty="0" smtClean="0"/>
              <a:t> 움직일 예정</a:t>
            </a:r>
            <a:endParaRPr lang="en-US" altLang="ko-KR" sz="2000" dirty="0" smtClean="0"/>
          </a:p>
          <a:p>
            <a:pPr>
              <a:defRPr lang="ko-KR" altLang="en-US"/>
            </a:pPr>
            <a:r>
              <a:rPr lang="ko-KR" altLang="en-US" sz="800" dirty="0"/>
              <a:t>　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ko-KR" altLang="en-US" sz="2000" dirty="0" smtClean="0"/>
              <a:t>작은 기어와 큰 기어를 맞물려 정교한 움직임 구상 예정</a:t>
            </a:r>
            <a:endParaRPr lang="en-US" altLang="ko-KR" sz="2000" dirty="0" smtClean="0"/>
          </a:p>
          <a:p>
            <a:pPr>
              <a:defRPr lang="ko-KR" altLang="en-US"/>
            </a:pPr>
            <a:endParaRPr lang="en-US" altLang="ko-KR" sz="2000" dirty="0"/>
          </a:p>
          <a:p>
            <a:pPr>
              <a:defRPr lang="ko-KR" altLang="en-US"/>
            </a:pPr>
            <a:endParaRPr lang="en-US" altLang="ko-KR" sz="2000" dirty="0" smtClean="0"/>
          </a:p>
          <a:p>
            <a:pPr>
              <a:defRPr lang="ko-KR" altLang="en-US"/>
            </a:pPr>
            <a:endParaRPr lang="en-US" altLang="ko-KR" sz="2000" dirty="0"/>
          </a:p>
          <a:p>
            <a:pPr>
              <a:defRPr lang="ko-KR" altLang="en-US"/>
            </a:pPr>
            <a:endParaRPr lang="en-US" altLang="ko-KR" sz="2000" dirty="0" smtClean="0"/>
          </a:p>
          <a:p>
            <a:pPr>
              <a:defRPr lang="ko-KR" altLang="en-US"/>
            </a:pPr>
            <a:endParaRPr lang="en-US" altLang="ko-KR" sz="2000" dirty="0"/>
          </a:p>
          <a:p>
            <a:pPr>
              <a:defRPr lang="ko-KR" altLang="en-US"/>
            </a:pPr>
            <a:endParaRPr lang="en-US" altLang="ko-KR" sz="2000" dirty="0" smtClean="0"/>
          </a:p>
          <a:p>
            <a:pPr>
              <a:defRPr lang="ko-KR" altLang="en-US"/>
            </a:pPr>
            <a:endParaRPr lang="en-US" altLang="ko-KR" sz="2000" dirty="0"/>
          </a:p>
          <a:p>
            <a:pPr>
              <a:defRPr lang="ko-KR" altLang="en-US"/>
            </a:pPr>
            <a:endParaRPr lang="en-US" altLang="ko-KR" sz="2000" dirty="0" smtClean="0"/>
          </a:p>
          <a:p>
            <a:pPr>
              <a:defRPr lang="ko-KR" altLang="en-US"/>
            </a:pPr>
            <a:r>
              <a:rPr lang="ko-KR" altLang="en-US" sz="2000" dirty="0" smtClean="0"/>
              <a:t>차체 내부 모터</a:t>
            </a:r>
            <a:r>
              <a:rPr lang="ko-KR" altLang="en-US" sz="2000" dirty="0" smtClean="0"/>
              <a:t>에서 </a:t>
            </a:r>
            <a:r>
              <a:rPr lang="ko-KR" altLang="en-US" sz="2000" dirty="0"/>
              <a:t>전달된 </a:t>
            </a:r>
            <a:r>
              <a:rPr lang="ko-KR" altLang="en-US" sz="2000" dirty="0" smtClean="0"/>
              <a:t>동력으로 기어 회전</a:t>
            </a:r>
            <a:endParaRPr lang="ko-KR" altLang="en-US" sz="2000" dirty="0"/>
          </a:p>
        </p:txBody>
      </p:sp>
      <p:sp>
        <p:nvSpPr>
          <p:cNvPr id="11" name="내용 개체 틀 1"/>
          <p:cNvSpPr txBox="1">
            <a:spLocks/>
          </p:cNvSpPr>
          <p:nvPr/>
        </p:nvSpPr>
        <p:spPr>
          <a:xfrm>
            <a:off x="410852" y="1736812"/>
            <a:ext cx="8229600" cy="30637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동력 전달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배토</a:t>
            </a:r>
            <a:r>
              <a:rPr lang="ko-KR" altLang="en-US" dirty="0" err="1"/>
              <a:t>판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249</Words>
  <Application>Microsoft Office PowerPoint</Application>
  <PresentationFormat>화면 슬라이드 쇼(4:3)</PresentationFormat>
  <Paragraphs>118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광장</vt:lpstr>
      <vt:lpstr>Team BT(Burmuda Triangle) : RC카를 이용한 실내용 쓰레기 수거 차량 </vt:lpstr>
      <vt:lpstr>PowerPoint 프레젠테이션</vt:lpstr>
      <vt:lpstr>목 차</vt:lpstr>
      <vt:lpstr>개발일정 : 5주차 (04.04~04.10)</vt:lpstr>
      <vt:lpstr>진행상황</vt:lpstr>
      <vt:lpstr>4. 프레임 구상 회의</vt:lpstr>
      <vt:lpstr>4. 프레임 구상 회의</vt:lpstr>
      <vt:lpstr>4. 프레임 구상 회의</vt:lpstr>
      <vt:lpstr>4. 프레임 구상 회의</vt:lpstr>
      <vt:lpstr>감사합니다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종합설계프로젝트2</dc:title>
  <dc:creator>JuJiHeon</dc:creator>
  <cp:lastModifiedBy>JuJiHeon</cp:lastModifiedBy>
  <cp:revision>72</cp:revision>
  <dcterms:created xsi:type="dcterms:W3CDTF">2016-03-08T14:06:19Z</dcterms:created>
  <dcterms:modified xsi:type="dcterms:W3CDTF">2016-04-06T08:52:45Z</dcterms:modified>
</cp:coreProperties>
</file>