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0" r:id="rId2"/>
    <p:sldId id="279" r:id="rId3"/>
    <p:sldId id="290" r:id="rId4"/>
    <p:sldId id="294" r:id="rId5"/>
    <p:sldId id="293" r:id="rId6"/>
    <p:sldId id="295" r:id="rId7"/>
    <p:sldId id="281" r:id="rId8"/>
    <p:sldId id="283" r:id="rId9"/>
    <p:sldId id="286" r:id="rId10"/>
    <p:sldId id="284" r:id="rId11"/>
    <p:sldId id="287" r:id="rId12"/>
    <p:sldId id="288" r:id="rId13"/>
    <p:sldId id="291" r:id="rId14"/>
    <p:sldId id="292" r:id="rId15"/>
    <p:sldId id="275" r:id="rId16"/>
  </p:sldIdLst>
  <p:sldSz cx="9144000" cy="6858000" type="screen4x3"/>
  <p:notesSz cx="6858000" cy="9144000"/>
  <p:embeddedFontLst>
    <p:embeddedFont>
      <p:font typeface="10X10 Bold" pitchFamily="50" charset="-127"/>
      <p:regular r:id="rId18"/>
    </p:embeddedFont>
    <p:embeddedFont>
      <p:font typeface="HY수평선B" pitchFamily="18" charset="-127"/>
      <p:regular r:id="rId19"/>
    </p:embeddedFont>
    <p:embeddedFont>
      <p:font typeface="a옛날목욕탕B" pitchFamily="18" charset="-127"/>
      <p:regular r:id="rId20"/>
    </p:embeddedFont>
    <p:embeddedFont>
      <p:font typeface="맑은 고딕" pitchFamily="50" charset="-127"/>
      <p:regular r:id="rId21"/>
      <p:bold r:id="rId22"/>
    </p:embeddedFont>
    <p:embeddedFont>
      <p:font typeface="a옛날목욕탕L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9D0B"/>
    <a:srgbClr val="FFCF01"/>
    <a:srgbClr val="F2A100"/>
    <a:srgbClr val="E46C0A"/>
    <a:srgbClr val="FCD5B5"/>
    <a:srgbClr val="FDDBDB"/>
    <a:srgbClr val="E8890A"/>
    <a:srgbClr val="8DD3CC"/>
    <a:srgbClr val="C5115E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 autoAdjust="0"/>
    <p:restoredTop sz="92721" autoAdjust="0"/>
  </p:normalViewPr>
  <p:slideViewPr>
    <p:cSldViewPr>
      <p:cViewPr>
        <p:scale>
          <a:sx n="66" d="100"/>
          <a:sy n="66" d="100"/>
        </p:scale>
        <p:origin x="-2682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A78B-002B-42CB-972B-3E59ED566A08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E5267-086B-450E-B008-5E97003A9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6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원래 지하철도 있었으나 제외함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22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2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2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2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원래 지하철도 있었으나 제외함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2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22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2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22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2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2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E5267-086B-450E-B008-5E97003A9E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2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8752-E4F4-40A2-9A2B-EBFE38DB63B9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61" y="8976"/>
            <a:ext cx="9141539" cy="432048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3828023" y="2494791"/>
            <a:ext cx="1487955" cy="1868418"/>
            <a:chOff x="3462873" y="1635057"/>
            <a:chExt cx="2002096" cy="2514023"/>
          </a:xfrm>
        </p:grpSpPr>
        <p:grpSp>
          <p:nvGrpSpPr>
            <p:cNvPr id="57" name="그룹 56"/>
            <p:cNvGrpSpPr/>
            <p:nvPr/>
          </p:nvGrpSpPr>
          <p:grpSpPr>
            <a:xfrm>
              <a:off x="3813954" y="1668201"/>
              <a:ext cx="1311604" cy="2480879"/>
              <a:chOff x="1187625" y="1484785"/>
              <a:chExt cx="2736306" cy="4392490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1187625" y="1484785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249813" y="1747843"/>
                <a:ext cx="2611929" cy="3666344"/>
              </a:xfrm>
              <a:prstGeom prst="roundRect">
                <a:avLst>
                  <a:gd name="adj" fmla="val 1260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299476" y="5566756"/>
                <a:ext cx="512606" cy="20764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cxnSp>
          <p:nvCxnSpPr>
            <p:cNvPr id="59" name="직선 연결선 58"/>
            <p:cNvCxnSpPr/>
            <p:nvPr/>
          </p:nvCxnSpPr>
          <p:spPr>
            <a:xfrm>
              <a:off x="3649893" y="1635057"/>
              <a:ext cx="0" cy="1268250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3462873" y="1707435"/>
              <a:ext cx="0" cy="853816"/>
            </a:xfrm>
            <a:prstGeom prst="line">
              <a:avLst/>
            </a:prstGeom>
            <a:ln w="76200" cap="rnd">
              <a:solidFill>
                <a:srgbClr val="F2A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 rot="10800000">
              <a:off x="5277950" y="2842751"/>
              <a:ext cx="187019" cy="1268250"/>
              <a:chOff x="4345310" y="3725416"/>
              <a:chExt cx="72008" cy="488316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4417318" y="3725416"/>
                <a:ext cx="0" cy="488316"/>
              </a:xfrm>
              <a:prstGeom prst="line">
                <a:avLst/>
              </a:prstGeom>
              <a:ln w="762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4345310" y="3753284"/>
                <a:ext cx="0" cy="328746"/>
              </a:xfrm>
              <a:prstGeom prst="line">
                <a:avLst/>
              </a:prstGeom>
              <a:ln w="76200" cap="rnd">
                <a:solidFill>
                  <a:srgbClr val="F2A1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2276460" y="462526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700" b="1" spc="-300" dirty="0">
                <a:latin typeface="+mn-ea"/>
              </a:rPr>
              <a:t>청각장애인을 </a:t>
            </a:r>
            <a:r>
              <a:rPr lang="ko-KR" altLang="en-US" sz="2700" b="1" spc="-300" dirty="0" smtClean="0">
                <a:latin typeface="+mn-ea"/>
              </a:rPr>
              <a:t>위한</a:t>
            </a:r>
            <a:endParaRPr lang="en-US" altLang="ko-KR" sz="2700" b="1" spc="-300" dirty="0" smtClean="0">
              <a:latin typeface="+mn-ea"/>
            </a:endParaRPr>
          </a:p>
          <a:p>
            <a:pPr algn="ctr"/>
            <a:r>
              <a:rPr lang="ko-KR" altLang="en-US" sz="2400" b="1" spc="-300" dirty="0" smtClean="0">
                <a:latin typeface="+mn-ea"/>
              </a:rPr>
              <a:t>대중교통 정보시스템</a:t>
            </a:r>
            <a:endParaRPr lang="en-US" altLang="ko-KR" sz="2400" b="1" spc="-300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276460" y="56316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ODEGO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76460" y="640775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0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배홍일 </a:t>
            </a:r>
            <a:r>
              <a:rPr lang="en-US" altLang="ko-KR" sz="10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10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백재홍 </a:t>
            </a:r>
            <a:r>
              <a:rPr lang="en-US" altLang="ko-KR" sz="10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10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박선주 </a:t>
            </a:r>
            <a:r>
              <a:rPr lang="en-US" altLang="ko-KR" sz="10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</a:t>
            </a:r>
            <a:r>
              <a:rPr lang="ko-KR" altLang="en-US" sz="105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김경은</a:t>
            </a:r>
            <a:endParaRPr lang="en-US" altLang="ko-KR" sz="1050" spc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72272" y="132295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rgbClr val="FFFF00"/>
                </a:solidFill>
                <a:latin typeface="+mn-ea"/>
              </a:rPr>
              <a:t>종합설계</a:t>
            </a:r>
            <a:r>
              <a:rPr lang="en-US" altLang="ko-KR" sz="1000" b="1" dirty="0" smtClean="0">
                <a:solidFill>
                  <a:srgbClr val="FFFF00"/>
                </a:solidFill>
                <a:latin typeface="+mn-ea"/>
              </a:rPr>
              <a:t>2&amp;SW</a:t>
            </a:r>
            <a:r>
              <a:rPr lang="ko-KR" altLang="en-US" sz="1000" b="1" dirty="0" smtClean="0">
                <a:solidFill>
                  <a:srgbClr val="FFFF00"/>
                </a:solidFill>
                <a:latin typeface="+mn-ea"/>
              </a:rPr>
              <a:t>융합프로젝트</a:t>
            </a:r>
            <a:r>
              <a:rPr lang="en-US" altLang="ko-KR" sz="1000" b="1" dirty="0" smtClean="0">
                <a:solidFill>
                  <a:srgbClr val="FFFF00"/>
                </a:solidFill>
                <a:latin typeface="+mn-ea"/>
              </a:rPr>
              <a:t>13</a:t>
            </a:r>
            <a:r>
              <a:rPr lang="ko-KR" altLang="en-US" sz="1000" b="1" dirty="0" smtClean="0">
                <a:solidFill>
                  <a:srgbClr val="FFFF00"/>
                </a:solidFill>
                <a:latin typeface="+mn-ea"/>
              </a:rPr>
              <a:t>팀</a:t>
            </a:r>
            <a:endParaRPr lang="en-US" altLang="ko-KR" sz="10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F2A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2460" y="-38651"/>
            <a:ext cx="539705" cy="539705"/>
          </a:xfrm>
          <a:prstGeom prst="rtTriangle">
            <a:avLst/>
          </a:prstGeom>
          <a:solidFill>
            <a:srgbClr val="F2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306157" y="2970740"/>
            <a:ext cx="540359" cy="774550"/>
            <a:chOff x="630435" y="1285287"/>
            <a:chExt cx="1522084" cy="2181754"/>
          </a:xfrm>
        </p:grpSpPr>
        <p:grpSp>
          <p:nvGrpSpPr>
            <p:cNvPr id="33" name="그룹 32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38" name="자유형 37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4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461" y="482653"/>
            <a:ext cx="9141539" cy="15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1" y="8975"/>
            <a:ext cx="9141539" cy="473677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4845" y="7017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어플리케이션 설계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496137" y="5949280"/>
            <a:ext cx="540359" cy="774550"/>
            <a:chOff x="630435" y="1285287"/>
            <a:chExt cx="1522084" cy="2181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27" name="자유형 26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601540" y="1884133"/>
            <a:ext cx="2878213" cy="24872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★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즐겨찾기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9806" y="1115182"/>
            <a:ext cx="2885002" cy="360040"/>
          </a:xfrm>
          <a:prstGeom prst="rect">
            <a:avLst/>
          </a:prstGeom>
          <a:solidFill>
            <a:srgbClr val="00B0F0"/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99806" y="1475221"/>
            <a:ext cx="719999" cy="408549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19780" y="1475221"/>
            <a:ext cx="719999" cy="408549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41422" y="1475221"/>
            <a:ext cx="719999" cy="408549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55756" y="1478837"/>
            <a:ext cx="729052" cy="408549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99491" y="113663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즐겨찾기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포인트가 5개인 별 43"/>
          <p:cNvSpPr/>
          <p:nvPr/>
        </p:nvSpPr>
        <p:spPr>
          <a:xfrm>
            <a:off x="824818" y="1537355"/>
            <a:ext cx="276416" cy="235461"/>
          </a:xfrm>
          <a:prstGeom prst="star5">
            <a:avLst>
              <a:gd name="adj" fmla="val 26111"/>
              <a:gd name="hf" fmla="val 105146"/>
              <a:gd name="vf" fmla="val 11055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987658" y="1647115"/>
            <a:ext cx="267474" cy="64761"/>
            <a:chOff x="899592" y="1377257"/>
            <a:chExt cx="665088" cy="161032"/>
          </a:xfrm>
          <a:solidFill>
            <a:srgbClr val="8DD3CC"/>
          </a:solidFill>
        </p:grpSpPr>
        <p:sp>
          <p:nvSpPr>
            <p:cNvPr id="46" name="타원 45"/>
            <p:cNvSpPr/>
            <p:nvPr/>
          </p:nvSpPr>
          <p:spPr>
            <a:xfrm>
              <a:off x="899592" y="1377257"/>
              <a:ext cx="161032" cy="161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151620" y="1377257"/>
              <a:ext cx="161032" cy="161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1403648" y="1377257"/>
              <a:ext cx="161032" cy="161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596438" y="1108249"/>
            <a:ext cx="2888370" cy="5134880"/>
          </a:xfrm>
          <a:prstGeom prst="rect">
            <a:avLst/>
          </a:prstGeom>
          <a:noFill/>
          <a:ln w="3175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01540" y="1831377"/>
            <a:ext cx="720000" cy="45719"/>
          </a:xfrm>
          <a:prstGeom prst="rect">
            <a:avLst/>
          </a:prstGeom>
          <a:solidFill>
            <a:srgbClr val="00B0F0"/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599806" y="2118964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99806" y="5994405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99806" y="6243129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01540" y="5994405"/>
            <a:ext cx="2883268" cy="2487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j-ea"/>
                <a:ea typeface="+mj-ea"/>
              </a:rPr>
              <a:t>탑승정보 없음</a:t>
            </a:r>
            <a:endParaRPr lang="ko-KR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599806" y="5994405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이등변 삼각형 58"/>
          <p:cNvSpPr/>
          <p:nvPr/>
        </p:nvSpPr>
        <p:spPr>
          <a:xfrm>
            <a:off x="3263202" y="6056691"/>
            <a:ext cx="144016" cy="1241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488471" y="1496866"/>
            <a:ext cx="382617" cy="365258"/>
            <a:chOff x="3397940" y="2018715"/>
            <a:chExt cx="414158" cy="39536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397940" y="2018715"/>
              <a:ext cx="237955" cy="2803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8DD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rgbClr val="8DD3CC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3433943" y="2303208"/>
              <a:ext cx="165948" cy="105926"/>
              <a:chOff x="3435456" y="2298436"/>
              <a:chExt cx="165948" cy="105926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3518430" y="2298436"/>
                <a:ext cx="0" cy="98516"/>
              </a:xfrm>
              <a:prstGeom prst="line">
                <a:avLst/>
              </a:prstGeom>
              <a:ln w="38100">
                <a:solidFill>
                  <a:srgbClr val="8D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V="1">
                <a:off x="3435456" y="2404361"/>
                <a:ext cx="165948" cy="1"/>
              </a:xfrm>
              <a:prstGeom prst="line">
                <a:avLst/>
              </a:prstGeom>
              <a:ln w="38100">
                <a:solidFill>
                  <a:srgbClr val="8D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 rot="20700000">
              <a:off x="3558059" y="2161428"/>
              <a:ext cx="254039" cy="252655"/>
              <a:chOff x="4087924" y="1936590"/>
              <a:chExt cx="328898" cy="327106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4087924" y="1936590"/>
                <a:ext cx="265976" cy="26597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8DD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cxnSp>
            <p:nvCxnSpPr>
              <p:cNvPr id="81" name="직선 연결선 80"/>
              <p:cNvCxnSpPr>
                <a:stCxn id="80" idx="5"/>
              </p:cNvCxnSpPr>
              <p:nvPr/>
            </p:nvCxnSpPr>
            <p:spPr>
              <a:xfrm>
                <a:off x="4314949" y="2163615"/>
                <a:ext cx="101873" cy="100081"/>
              </a:xfrm>
              <a:prstGeom prst="line">
                <a:avLst/>
              </a:prstGeom>
              <a:ln w="38100">
                <a:solidFill>
                  <a:srgbClr val="8D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그룹 83"/>
          <p:cNvGrpSpPr/>
          <p:nvPr/>
        </p:nvGrpSpPr>
        <p:grpSpPr>
          <a:xfrm>
            <a:off x="2214628" y="1491115"/>
            <a:ext cx="373587" cy="376760"/>
            <a:chOff x="3363329" y="2501477"/>
            <a:chExt cx="404384" cy="407819"/>
          </a:xfrm>
        </p:grpSpPr>
        <p:grpSp>
          <p:nvGrpSpPr>
            <p:cNvPr id="85" name="그룹 84"/>
            <p:cNvGrpSpPr/>
            <p:nvPr/>
          </p:nvGrpSpPr>
          <p:grpSpPr>
            <a:xfrm>
              <a:off x="3363329" y="2501477"/>
              <a:ext cx="304419" cy="351459"/>
              <a:chOff x="700784" y="3090348"/>
              <a:chExt cx="648927" cy="749202"/>
            </a:xfrm>
          </p:grpSpPr>
          <p:sp>
            <p:nvSpPr>
              <p:cNvPr id="89" name="양쪽 모서리가 둥근 사각형 88"/>
              <p:cNvSpPr/>
              <p:nvPr/>
            </p:nvSpPr>
            <p:spPr>
              <a:xfrm>
                <a:off x="1140644" y="3541250"/>
                <a:ext cx="127618" cy="298300"/>
              </a:xfrm>
              <a:prstGeom prst="round2SameRect">
                <a:avLst>
                  <a:gd name="adj1" fmla="val 28385"/>
                  <a:gd name="adj2" fmla="val 47165"/>
                </a:avLst>
              </a:prstGeom>
              <a:solidFill>
                <a:srgbClr val="8DD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0" name="양쪽 모서리가 둥근 사각형 89"/>
              <p:cNvSpPr/>
              <p:nvPr/>
            </p:nvSpPr>
            <p:spPr>
              <a:xfrm>
                <a:off x="781498" y="3541250"/>
                <a:ext cx="127618" cy="298300"/>
              </a:xfrm>
              <a:prstGeom prst="round2SameRect">
                <a:avLst>
                  <a:gd name="adj1" fmla="val 28385"/>
                  <a:gd name="adj2" fmla="val 47165"/>
                </a:avLst>
              </a:prstGeom>
              <a:solidFill>
                <a:srgbClr val="8DD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700784" y="3090348"/>
                <a:ext cx="648927" cy="620092"/>
                <a:chOff x="7245498" y="2997521"/>
                <a:chExt cx="998910" cy="954523"/>
              </a:xfrm>
            </p:grpSpPr>
            <p:sp>
              <p:nvSpPr>
                <p:cNvPr id="92" name="양쪽 모서리가 둥근 사각형 91"/>
                <p:cNvSpPr/>
                <p:nvPr/>
              </p:nvSpPr>
              <p:spPr>
                <a:xfrm>
                  <a:off x="7245498" y="2997521"/>
                  <a:ext cx="998910" cy="954523"/>
                </a:xfrm>
                <a:prstGeom prst="round2SameRect">
                  <a:avLst>
                    <a:gd name="adj1" fmla="val 28385"/>
                    <a:gd name="adj2" fmla="val 5360"/>
                  </a:avLst>
                </a:prstGeom>
                <a:solidFill>
                  <a:srgbClr val="8DD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3" name="양쪽 모서리가 둥근 사각형 92"/>
                <p:cNvSpPr/>
                <p:nvPr/>
              </p:nvSpPr>
              <p:spPr>
                <a:xfrm>
                  <a:off x="7375790" y="3114794"/>
                  <a:ext cx="738326" cy="373135"/>
                </a:xfrm>
                <a:prstGeom prst="round2SameRect">
                  <a:avLst>
                    <a:gd name="adj1" fmla="val 2519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4" name="양쪽 모서리가 둥근 사각형 93"/>
                <p:cNvSpPr/>
                <p:nvPr/>
              </p:nvSpPr>
              <p:spPr>
                <a:xfrm>
                  <a:off x="7375790" y="3611643"/>
                  <a:ext cx="135287" cy="135287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5" name="양쪽 모서리가 둥근 사각형 94"/>
                <p:cNvSpPr/>
                <p:nvPr/>
              </p:nvSpPr>
              <p:spPr>
                <a:xfrm>
                  <a:off x="7978825" y="3611643"/>
                  <a:ext cx="135287" cy="135287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86" name="그룹 85"/>
            <p:cNvGrpSpPr/>
            <p:nvPr/>
          </p:nvGrpSpPr>
          <p:grpSpPr>
            <a:xfrm rot="20700000">
              <a:off x="3513674" y="2656641"/>
              <a:ext cx="254039" cy="252655"/>
              <a:chOff x="4087924" y="1936590"/>
              <a:chExt cx="328898" cy="32710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4087924" y="1936590"/>
                <a:ext cx="265976" cy="26597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8DD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cxnSp>
            <p:nvCxnSpPr>
              <p:cNvPr id="88" name="직선 연결선 87"/>
              <p:cNvCxnSpPr>
                <a:stCxn id="87" idx="5"/>
              </p:cNvCxnSpPr>
              <p:nvPr/>
            </p:nvCxnSpPr>
            <p:spPr>
              <a:xfrm>
                <a:off x="4314949" y="2163615"/>
                <a:ext cx="101873" cy="100081"/>
              </a:xfrm>
              <a:prstGeom prst="line">
                <a:avLst/>
              </a:prstGeom>
              <a:ln w="38100">
                <a:solidFill>
                  <a:srgbClr val="8DD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직사각형 95"/>
          <p:cNvSpPr/>
          <p:nvPr/>
        </p:nvSpPr>
        <p:spPr>
          <a:xfrm>
            <a:off x="2849188" y="2204864"/>
            <a:ext cx="278758" cy="54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673894" y="2204864"/>
            <a:ext cx="2733323" cy="534292"/>
            <a:chOff x="321973" y="2204864"/>
            <a:chExt cx="2733323" cy="534292"/>
          </a:xfrm>
        </p:grpSpPr>
        <p:grpSp>
          <p:nvGrpSpPr>
            <p:cNvPr id="98" name="그룹 97"/>
            <p:cNvGrpSpPr/>
            <p:nvPr/>
          </p:nvGrpSpPr>
          <p:grpSpPr>
            <a:xfrm>
              <a:off x="373032" y="2252929"/>
              <a:ext cx="438162" cy="438162"/>
              <a:chOff x="7585234" y="1005513"/>
              <a:chExt cx="438162" cy="438162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7585234" y="1005513"/>
                <a:ext cx="438162" cy="438162"/>
              </a:xfrm>
              <a:prstGeom prst="ellipse">
                <a:avLst/>
              </a:prstGeom>
              <a:solidFill>
                <a:srgbClr val="40A4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7686431" y="1088494"/>
                <a:ext cx="235767" cy="272199"/>
                <a:chOff x="700784" y="3090348"/>
                <a:chExt cx="648927" cy="749202"/>
              </a:xfrm>
            </p:grpSpPr>
            <p:sp>
              <p:nvSpPr>
                <p:cNvPr id="104" name="양쪽 모서리가 둥근 사각형 103"/>
                <p:cNvSpPr/>
                <p:nvPr/>
              </p:nvSpPr>
              <p:spPr>
                <a:xfrm>
                  <a:off x="1140644" y="3541250"/>
                  <a:ext cx="127618" cy="298300"/>
                </a:xfrm>
                <a:prstGeom prst="round2SameRect">
                  <a:avLst>
                    <a:gd name="adj1" fmla="val 28385"/>
                    <a:gd name="adj2" fmla="val 4716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양쪽 모서리가 둥근 사각형 104"/>
                <p:cNvSpPr/>
                <p:nvPr/>
              </p:nvSpPr>
              <p:spPr>
                <a:xfrm>
                  <a:off x="781498" y="3541250"/>
                  <a:ext cx="127618" cy="298300"/>
                </a:xfrm>
                <a:prstGeom prst="round2SameRect">
                  <a:avLst>
                    <a:gd name="adj1" fmla="val 28385"/>
                    <a:gd name="adj2" fmla="val 4716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6" name="그룹 105"/>
                <p:cNvGrpSpPr/>
                <p:nvPr/>
              </p:nvGrpSpPr>
              <p:grpSpPr>
                <a:xfrm>
                  <a:off x="700784" y="3090348"/>
                  <a:ext cx="648927" cy="620092"/>
                  <a:chOff x="7245498" y="2997521"/>
                  <a:chExt cx="998910" cy="954523"/>
                </a:xfrm>
              </p:grpSpPr>
              <p:sp>
                <p:nvSpPr>
                  <p:cNvPr id="107" name="양쪽 모서리가 둥근 사각형 106"/>
                  <p:cNvSpPr/>
                  <p:nvPr/>
                </p:nvSpPr>
                <p:spPr>
                  <a:xfrm>
                    <a:off x="7245498" y="2997521"/>
                    <a:ext cx="998910" cy="954523"/>
                  </a:xfrm>
                  <a:prstGeom prst="round2SameRect">
                    <a:avLst>
                      <a:gd name="adj1" fmla="val 28385"/>
                      <a:gd name="adj2" fmla="val 536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양쪽 모서리가 둥근 사각형 107"/>
                  <p:cNvSpPr/>
                  <p:nvPr/>
                </p:nvSpPr>
                <p:spPr>
                  <a:xfrm>
                    <a:off x="7375790" y="3114794"/>
                    <a:ext cx="738326" cy="373135"/>
                  </a:xfrm>
                  <a:prstGeom prst="round2SameRect">
                    <a:avLst>
                      <a:gd name="adj1" fmla="val 25192"/>
                      <a:gd name="adj2" fmla="val 0"/>
                    </a:avLst>
                  </a:prstGeom>
                  <a:solidFill>
                    <a:srgbClr val="40A4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양쪽 모서리가 둥근 사각형 108"/>
                  <p:cNvSpPr/>
                  <p:nvPr/>
                </p:nvSpPr>
                <p:spPr>
                  <a:xfrm>
                    <a:off x="7375790" y="3611643"/>
                    <a:ext cx="135287" cy="135287"/>
                  </a:xfrm>
                  <a:prstGeom prst="round2SameRect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40A4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양쪽 모서리가 둥근 사각형 109"/>
                  <p:cNvSpPr/>
                  <p:nvPr/>
                </p:nvSpPr>
                <p:spPr>
                  <a:xfrm>
                    <a:off x="7978825" y="3611643"/>
                    <a:ext cx="135287" cy="135287"/>
                  </a:xfrm>
                  <a:prstGeom prst="round2SameRect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40A4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99" name="TextBox 98"/>
            <p:cNvSpPr txBox="1"/>
            <p:nvPr/>
          </p:nvSpPr>
          <p:spPr>
            <a:xfrm>
              <a:off x="832751" y="2287344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5">
                      <a:lumMod val="75000"/>
                    </a:schemeClr>
                  </a:solidFill>
                  <a:latin typeface="10X10 Bold" pitchFamily="50" charset="-127"/>
                  <a:ea typeface="10X10 Bold" pitchFamily="50" charset="-127"/>
                </a:rPr>
                <a:t>101</a:t>
              </a:r>
              <a:endParaRPr lang="ko-KR" altLang="en-US" b="1" dirty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21973" y="2204864"/>
              <a:ext cx="2733323" cy="534292"/>
            </a:xfrm>
            <a:prstGeom prst="roundRect">
              <a:avLst>
                <a:gd name="adj" fmla="val 46082"/>
              </a:avLst>
            </a:prstGeom>
            <a:noFill/>
            <a:ln>
              <a:solidFill>
                <a:srgbClr val="8DD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07843" y="2356594"/>
              <a:ext cx="6014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0X10 Bold" pitchFamily="50" charset="-127"/>
                  <a:ea typeface="10X10 Bold" pitchFamily="50" charset="-127"/>
                </a:rPr>
                <a:t>덕곡방면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10X10 Bold" pitchFamily="50" charset="-127"/>
                <a:ea typeface="10X10 Bold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157055" y="1168824"/>
            <a:ext cx="176879" cy="247993"/>
            <a:chOff x="3635896" y="4269122"/>
            <a:chExt cx="576064" cy="80766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3635896" y="4269122"/>
              <a:ext cx="576064" cy="807668"/>
            </a:xfrm>
            <a:prstGeom prst="roundRect">
              <a:avLst>
                <a:gd name="adj" fmla="val 50000"/>
              </a:avLst>
            </a:prstGeom>
            <a:solidFill>
              <a:srgbClr val="00479E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2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70667" y1="79933" x2="35111" y2="12040"/>
                          <a14:foregroundMark x1="50222" y1="25753" x2="50222" y2="25753"/>
                          <a14:foregroundMark x1="52889" y1="16722" x2="64889" y2="37124"/>
                          <a14:foregroundMark x1="77778" y1="27759" x2="34222" y2="78930"/>
                          <a14:foregroundMark x1="65778" y1="84615" x2="26667" y2="37124"/>
                          <a14:foregroundMark x1="25778" y1="24749" x2="72444" y2="71237"/>
                          <a14:foregroundMark x1="51556" y1="85619" x2="50222" y2="12375"/>
                          <a14:foregroundMark x1="22222" y1="68896" x2="52000" y2="431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4573" y="4335445"/>
              <a:ext cx="518710" cy="68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4" name="직사각형 113"/>
          <p:cNvSpPr/>
          <p:nvPr/>
        </p:nvSpPr>
        <p:spPr>
          <a:xfrm>
            <a:off x="2849188" y="2885183"/>
            <a:ext cx="278758" cy="54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/>
          <p:cNvGrpSpPr/>
          <p:nvPr/>
        </p:nvGrpSpPr>
        <p:grpSpPr>
          <a:xfrm>
            <a:off x="673894" y="2885183"/>
            <a:ext cx="2733323" cy="534292"/>
            <a:chOff x="321973" y="2204864"/>
            <a:chExt cx="2733323" cy="534292"/>
          </a:xfrm>
        </p:grpSpPr>
        <p:grpSp>
          <p:nvGrpSpPr>
            <p:cNvPr id="116" name="그룹 115"/>
            <p:cNvGrpSpPr/>
            <p:nvPr/>
          </p:nvGrpSpPr>
          <p:grpSpPr>
            <a:xfrm>
              <a:off x="373032" y="2252929"/>
              <a:ext cx="438162" cy="438162"/>
              <a:chOff x="7585234" y="1005513"/>
              <a:chExt cx="438162" cy="438162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7585234" y="1005513"/>
                <a:ext cx="438162" cy="438162"/>
              </a:xfrm>
              <a:prstGeom prst="ellipse">
                <a:avLst/>
              </a:prstGeom>
              <a:solidFill>
                <a:srgbClr val="40A4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20"/>
              <p:cNvGrpSpPr/>
              <p:nvPr/>
            </p:nvGrpSpPr>
            <p:grpSpPr>
              <a:xfrm>
                <a:off x="7686431" y="1088494"/>
                <a:ext cx="235767" cy="272199"/>
                <a:chOff x="700784" y="3090348"/>
                <a:chExt cx="648927" cy="749202"/>
              </a:xfrm>
            </p:grpSpPr>
            <p:sp>
              <p:nvSpPr>
                <p:cNvPr id="122" name="양쪽 모서리가 둥근 사각형 121"/>
                <p:cNvSpPr/>
                <p:nvPr/>
              </p:nvSpPr>
              <p:spPr>
                <a:xfrm>
                  <a:off x="1140644" y="3541250"/>
                  <a:ext cx="127618" cy="298300"/>
                </a:xfrm>
                <a:prstGeom prst="round2SameRect">
                  <a:avLst>
                    <a:gd name="adj1" fmla="val 28385"/>
                    <a:gd name="adj2" fmla="val 4716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양쪽 모서리가 둥근 사각형 122"/>
                <p:cNvSpPr/>
                <p:nvPr/>
              </p:nvSpPr>
              <p:spPr>
                <a:xfrm>
                  <a:off x="781498" y="3541250"/>
                  <a:ext cx="127618" cy="298300"/>
                </a:xfrm>
                <a:prstGeom prst="round2SameRect">
                  <a:avLst>
                    <a:gd name="adj1" fmla="val 28385"/>
                    <a:gd name="adj2" fmla="val 4716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4" name="그룹 123"/>
                <p:cNvGrpSpPr/>
                <p:nvPr/>
              </p:nvGrpSpPr>
              <p:grpSpPr>
                <a:xfrm>
                  <a:off x="700784" y="3090348"/>
                  <a:ext cx="648927" cy="620092"/>
                  <a:chOff x="7245498" y="2997521"/>
                  <a:chExt cx="998910" cy="954523"/>
                </a:xfrm>
              </p:grpSpPr>
              <p:sp>
                <p:nvSpPr>
                  <p:cNvPr id="125" name="양쪽 모서리가 둥근 사각형 124"/>
                  <p:cNvSpPr/>
                  <p:nvPr/>
                </p:nvSpPr>
                <p:spPr>
                  <a:xfrm>
                    <a:off x="7245498" y="2997521"/>
                    <a:ext cx="998910" cy="954523"/>
                  </a:xfrm>
                  <a:prstGeom prst="round2SameRect">
                    <a:avLst>
                      <a:gd name="adj1" fmla="val 28385"/>
                      <a:gd name="adj2" fmla="val 536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양쪽 모서리가 둥근 사각형 125"/>
                  <p:cNvSpPr/>
                  <p:nvPr/>
                </p:nvSpPr>
                <p:spPr>
                  <a:xfrm>
                    <a:off x="7375790" y="3114794"/>
                    <a:ext cx="738326" cy="373135"/>
                  </a:xfrm>
                  <a:prstGeom prst="round2SameRect">
                    <a:avLst>
                      <a:gd name="adj1" fmla="val 25192"/>
                      <a:gd name="adj2" fmla="val 0"/>
                    </a:avLst>
                  </a:prstGeom>
                  <a:solidFill>
                    <a:srgbClr val="40A4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양쪽 모서리가 둥근 사각형 126"/>
                  <p:cNvSpPr/>
                  <p:nvPr/>
                </p:nvSpPr>
                <p:spPr>
                  <a:xfrm>
                    <a:off x="7375790" y="3611643"/>
                    <a:ext cx="135287" cy="135287"/>
                  </a:xfrm>
                  <a:prstGeom prst="round2SameRect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40A4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양쪽 모서리가 둥근 사각형 127"/>
                  <p:cNvSpPr/>
                  <p:nvPr/>
                </p:nvSpPr>
                <p:spPr>
                  <a:xfrm>
                    <a:off x="7978825" y="3611643"/>
                    <a:ext cx="135287" cy="135287"/>
                  </a:xfrm>
                  <a:prstGeom prst="round2SameRect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40A4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17" name="TextBox 116"/>
            <p:cNvSpPr txBox="1"/>
            <p:nvPr/>
          </p:nvSpPr>
          <p:spPr>
            <a:xfrm>
              <a:off x="832751" y="228734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5">
                      <a:lumMod val="75000"/>
                    </a:schemeClr>
                  </a:solidFill>
                  <a:latin typeface="10X10 Bold" pitchFamily="50" charset="-127"/>
                  <a:ea typeface="10X10 Bold" pitchFamily="50" charset="-127"/>
                </a:rPr>
                <a:t>937</a:t>
              </a:r>
              <a:endParaRPr lang="ko-KR" altLang="en-US" b="1" dirty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321973" y="2204864"/>
              <a:ext cx="2733323" cy="534292"/>
            </a:xfrm>
            <a:prstGeom prst="roundRect">
              <a:avLst>
                <a:gd name="adj" fmla="val 46082"/>
              </a:avLst>
            </a:prstGeom>
            <a:noFill/>
            <a:ln>
              <a:solidFill>
                <a:srgbClr val="8DD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207843" y="2356594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10X10 Bold" pitchFamily="50" charset="-127"/>
                <a:ea typeface="10X10 Bold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2849188" y="3573016"/>
            <a:ext cx="278758" cy="54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673894" y="3573016"/>
            <a:ext cx="2733323" cy="534292"/>
            <a:chOff x="321973" y="2204864"/>
            <a:chExt cx="2733323" cy="534292"/>
          </a:xfrm>
        </p:grpSpPr>
        <p:sp>
          <p:nvSpPr>
            <p:cNvPr id="131" name="TextBox 130"/>
            <p:cNvSpPr txBox="1"/>
            <p:nvPr/>
          </p:nvSpPr>
          <p:spPr>
            <a:xfrm>
              <a:off x="801001" y="2236544"/>
              <a:ext cx="149111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2">
                      <a:lumMod val="75000"/>
                    </a:schemeClr>
                  </a:solidFill>
                  <a:latin typeface="10X10 Bold" pitchFamily="50" charset="-127"/>
                  <a:ea typeface="10X10 Bold" pitchFamily="50" charset="-127"/>
                </a:rPr>
                <a:t>경북대학교 정문 건너</a:t>
              </a:r>
              <a:endPara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endParaRPr>
            </a:p>
            <a:p>
              <a:endParaRPr lang="en-US" altLang="ko-KR" sz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10X10 Bold" pitchFamily="50" charset="-127"/>
                <a:ea typeface="10X10 Bold" pitchFamily="50" charset="-127"/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10X10 Bold" pitchFamily="50" charset="-127"/>
                  <a:ea typeface="10X10 Bold" pitchFamily="50" charset="-127"/>
                </a:rPr>
                <a:t>00323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10X10 Bold" pitchFamily="50" charset="-127"/>
                <a:ea typeface="10X10 Bold" pitchFamily="50" charset="-127"/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21973" y="2204864"/>
              <a:ext cx="2733323" cy="534292"/>
            </a:xfrm>
            <a:prstGeom prst="roundRect">
              <a:avLst>
                <a:gd name="adj" fmla="val 46082"/>
              </a:avLst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07843" y="2356594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10X10 Bold" pitchFamily="50" charset="-127"/>
                <a:ea typeface="10X10 Bold" pitchFamily="50" charset="-127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724953" y="3621081"/>
            <a:ext cx="438162" cy="438162"/>
            <a:chOff x="-540568" y="3621081"/>
            <a:chExt cx="438162" cy="438162"/>
          </a:xfrm>
        </p:grpSpPr>
        <p:sp>
          <p:nvSpPr>
            <p:cNvPr id="135" name="타원 134"/>
            <p:cNvSpPr/>
            <p:nvPr/>
          </p:nvSpPr>
          <p:spPr>
            <a:xfrm>
              <a:off x="-540568" y="3621081"/>
              <a:ext cx="438162" cy="43816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-403268" y="3703370"/>
              <a:ext cx="163562" cy="268361"/>
              <a:chOff x="3397940" y="2018715"/>
              <a:chExt cx="237955" cy="390419"/>
            </a:xfrm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3397940" y="2018715"/>
                <a:ext cx="237955" cy="280308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  <a:latin typeface="a옛날목욕탕B" pitchFamily="18" charset="-127"/>
                    <a:ea typeface="a옛날목욕탕B" pitchFamily="18" charset="-127"/>
                  </a:rPr>
                  <a:t>B</a:t>
                </a:r>
                <a:endParaRPr lang="ko-KR" altLang="en-US" sz="1050" dirty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endParaRPr>
              </a:p>
            </p:txBody>
          </p:sp>
          <p:grpSp>
            <p:nvGrpSpPr>
              <p:cNvPr id="138" name="그룹 137"/>
              <p:cNvGrpSpPr/>
              <p:nvPr/>
            </p:nvGrpSpPr>
            <p:grpSpPr>
              <a:xfrm>
                <a:off x="3409696" y="2303208"/>
                <a:ext cx="209496" cy="105926"/>
                <a:chOff x="3411209" y="2298436"/>
                <a:chExt cx="209496" cy="105926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>
                  <a:off x="3518430" y="2298436"/>
                  <a:ext cx="0" cy="98516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 flipV="1">
                  <a:off x="3411209" y="2404361"/>
                  <a:ext cx="209496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" name="직선 연결선 2"/>
          <p:cNvCxnSpPr/>
          <p:nvPr/>
        </p:nvCxnSpPr>
        <p:spPr>
          <a:xfrm>
            <a:off x="3245494" y="1416817"/>
            <a:ext cx="118249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3850384" y="1410395"/>
            <a:ext cx="144569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latin typeface="+mj-ea"/>
                <a:ea typeface="+mj-ea"/>
              </a:rPr>
              <a:t>블루투스</a:t>
            </a:r>
            <a:r>
              <a:rPr lang="ko-KR" altLang="en-US" sz="1400" b="1" dirty="0" smtClean="0">
                <a:latin typeface="+mj-ea"/>
                <a:ea typeface="+mj-ea"/>
              </a:rPr>
              <a:t> 상태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143" name="직선 연결선 142"/>
          <p:cNvCxnSpPr>
            <a:stCxn id="40" idx="2"/>
          </p:cNvCxnSpPr>
          <p:nvPr/>
        </p:nvCxnSpPr>
        <p:spPr>
          <a:xfrm>
            <a:off x="1679780" y="1883770"/>
            <a:ext cx="2748204" cy="911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4401688" y="2788568"/>
            <a:ext cx="144569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정류장 검색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391400" y="2120818"/>
            <a:ext cx="144569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노선 검색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148" name="직선 연결선 147"/>
          <p:cNvCxnSpPr>
            <a:stCxn id="41" idx="2"/>
          </p:cNvCxnSpPr>
          <p:nvPr/>
        </p:nvCxnSpPr>
        <p:spPr>
          <a:xfrm>
            <a:off x="2401422" y="1883770"/>
            <a:ext cx="2016274" cy="25133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601540" y="4293096"/>
            <a:ext cx="2878213" cy="24872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★추천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599806" y="4527927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541956" y="4394586"/>
            <a:ext cx="42704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 smtClean="0">
                <a:solidFill>
                  <a:schemeClr val="accent6">
                    <a:lumMod val="75000"/>
                  </a:schemeClr>
                </a:solidFill>
              </a:rPr>
              <a:t>★추천경로</a:t>
            </a:r>
            <a:endParaRPr lang="en-US" altLang="ko-KR" b="1" spc="-15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4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즐겨찾기에</a:t>
            </a:r>
            <a:r>
              <a:rPr lang="ko-KR" altLang="en-US" sz="1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등록되지 않은</a:t>
            </a:r>
            <a:endParaRPr lang="en-US" altLang="ko-KR" sz="1400" b="1" spc="-1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최근</a:t>
            </a:r>
            <a:r>
              <a:rPr lang="en-US" altLang="ko-KR" sz="1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많이</a:t>
            </a:r>
            <a:r>
              <a:rPr lang="en-US" altLang="ko-KR" sz="1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검색한 노선이나 정류장</a:t>
            </a:r>
            <a:endParaRPr lang="ko-KR" altLang="en-US" sz="1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461" y="482653"/>
            <a:ext cx="9141539" cy="15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1" y="8975"/>
            <a:ext cx="9141539" cy="473677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4845" y="7017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어플리케이션 설계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496137" y="5949280"/>
            <a:ext cx="540359" cy="774550"/>
            <a:chOff x="630435" y="1285287"/>
            <a:chExt cx="1522084" cy="2181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27" name="자유형 26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직사각형 140"/>
          <p:cNvSpPr/>
          <p:nvPr/>
        </p:nvSpPr>
        <p:spPr>
          <a:xfrm>
            <a:off x="365832" y="3698599"/>
            <a:ext cx="2883315" cy="36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신암육교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65832" y="4492208"/>
            <a:ext cx="2883315" cy="3695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경북대학교 정문 건너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5832" y="2601958"/>
            <a:ext cx="2883315" cy="369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동대구역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70934" y="2963436"/>
            <a:ext cx="2883315" cy="36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동대구맨션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70934" y="3329015"/>
            <a:ext cx="2883315" cy="369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평화시장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369200" y="2564904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369200" y="1115182"/>
            <a:ext cx="2885002" cy="360040"/>
          </a:xfrm>
          <a:prstGeom prst="rect">
            <a:avLst/>
          </a:prstGeom>
          <a:solidFill>
            <a:srgbClr val="00B0F0"/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68885" y="113663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탑승정보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65832" y="1108249"/>
            <a:ext cx="2888370" cy="5134880"/>
          </a:xfrm>
          <a:prstGeom prst="rect">
            <a:avLst/>
          </a:prstGeom>
          <a:noFill/>
          <a:ln w="3175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57" name="직선 연결선 156"/>
          <p:cNvCxnSpPr/>
          <p:nvPr/>
        </p:nvCxnSpPr>
        <p:spPr>
          <a:xfrm>
            <a:off x="369200" y="5994405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369200" y="6243129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370934" y="5994405"/>
            <a:ext cx="2883268" cy="2487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j-ea"/>
                <a:ea typeface="+mj-ea"/>
              </a:rPr>
              <a:t>탑승정보 </a:t>
            </a:r>
            <a:r>
              <a:rPr lang="en-US" altLang="ko-KR" sz="900" b="1" dirty="0" smtClean="0">
                <a:solidFill>
                  <a:schemeClr val="bg1"/>
                </a:solidFill>
                <a:latin typeface="+mj-ea"/>
                <a:ea typeface="+mj-ea"/>
              </a:rPr>
              <a:t>937</a:t>
            </a:r>
            <a:r>
              <a:rPr lang="ko-KR" altLang="en-US" sz="900" b="1" dirty="0" smtClean="0">
                <a:solidFill>
                  <a:schemeClr val="bg1"/>
                </a:solidFill>
                <a:latin typeface="+mj-ea"/>
                <a:ea typeface="+mj-ea"/>
              </a:rPr>
              <a:t>버</a:t>
            </a:r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스</a:t>
            </a:r>
            <a:r>
              <a:rPr lang="ko-KR" altLang="en-US" sz="9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latin typeface="+mj-ea"/>
                <a:ea typeface="+mj-ea"/>
              </a:rPr>
              <a:t>(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동대구맨션</a:t>
            </a:r>
            <a:r>
              <a:rPr lang="en-US" altLang="ko-KR" sz="900" b="1" dirty="0" smtClean="0">
                <a:solidFill>
                  <a:schemeClr val="bg1"/>
                </a:solidFill>
                <a:latin typeface="+mj-ea"/>
                <a:ea typeface="+mj-ea"/>
              </a:rPr>
              <a:t> )</a:t>
            </a:r>
            <a:endParaRPr lang="ko-KR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369200" y="5994405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이등변 삼각형 160"/>
          <p:cNvSpPr/>
          <p:nvPr/>
        </p:nvSpPr>
        <p:spPr>
          <a:xfrm>
            <a:off x="3032596" y="6056691"/>
            <a:ext cx="144016" cy="1241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470383" y="1561590"/>
            <a:ext cx="438162" cy="438162"/>
            <a:chOff x="7585234" y="1005513"/>
            <a:chExt cx="438162" cy="438162"/>
          </a:xfrm>
        </p:grpSpPr>
        <p:sp>
          <p:nvSpPr>
            <p:cNvPr id="163" name="타원 162"/>
            <p:cNvSpPr/>
            <p:nvPr/>
          </p:nvSpPr>
          <p:spPr>
            <a:xfrm>
              <a:off x="7585234" y="1005513"/>
              <a:ext cx="438162" cy="438162"/>
            </a:xfrm>
            <a:prstGeom prst="ellipse">
              <a:avLst/>
            </a:prstGeom>
            <a:solidFill>
              <a:srgbClr val="40A4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7686431" y="1088494"/>
              <a:ext cx="235767" cy="272199"/>
              <a:chOff x="700784" y="3090348"/>
              <a:chExt cx="648927" cy="749202"/>
            </a:xfrm>
          </p:grpSpPr>
          <p:sp>
            <p:nvSpPr>
              <p:cNvPr id="165" name="양쪽 모서리가 둥근 사각형 164"/>
              <p:cNvSpPr/>
              <p:nvPr/>
            </p:nvSpPr>
            <p:spPr>
              <a:xfrm>
                <a:off x="1140644" y="3541250"/>
                <a:ext cx="127618" cy="298300"/>
              </a:xfrm>
              <a:prstGeom prst="round2SameRect">
                <a:avLst>
                  <a:gd name="adj1" fmla="val 28385"/>
                  <a:gd name="adj2" fmla="val 471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6" name="양쪽 모서리가 둥근 사각형 165"/>
              <p:cNvSpPr/>
              <p:nvPr/>
            </p:nvSpPr>
            <p:spPr>
              <a:xfrm>
                <a:off x="781498" y="3541250"/>
                <a:ext cx="127618" cy="298300"/>
              </a:xfrm>
              <a:prstGeom prst="round2SameRect">
                <a:avLst>
                  <a:gd name="adj1" fmla="val 28385"/>
                  <a:gd name="adj2" fmla="val 471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grpSp>
            <p:nvGrpSpPr>
              <p:cNvPr id="167" name="그룹 166"/>
              <p:cNvGrpSpPr/>
              <p:nvPr/>
            </p:nvGrpSpPr>
            <p:grpSpPr>
              <a:xfrm>
                <a:off x="700784" y="3090348"/>
                <a:ext cx="648927" cy="620092"/>
                <a:chOff x="7245498" y="2997521"/>
                <a:chExt cx="998910" cy="954523"/>
              </a:xfrm>
            </p:grpSpPr>
            <p:sp>
              <p:nvSpPr>
                <p:cNvPr id="168" name="양쪽 모서리가 둥근 사각형 167"/>
                <p:cNvSpPr/>
                <p:nvPr/>
              </p:nvSpPr>
              <p:spPr>
                <a:xfrm>
                  <a:off x="7245498" y="2997521"/>
                  <a:ext cx="998910" cy="954523"/>
                </a:xfrm>
                <a:prstGeom prst="round2SameRect">
                  <a:avLst>
                    <a:gd name="adj1" fmla="val 28385"/>
                    <a:gd name="adj2" fmla="val 536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69" name="양쪽 모서리가 둥근 사각형 168"/>
                <p:cNvSpPr/>
                <p:nvPr/>
              </p:nvSpPr>
              <p:spPr>
                <a:xfrm>
                  <a:off x="7375790" y="3114794"/>
                  <a:ext cx="738326" cy="373135"/>
                </a:xfrm>
                <a:prstGeom prst="round2SameRect">
                  <a:avLst>
                    <a:gd name="adj1" fmla="val 25192"/>
                    <a:gd name="adj2" fmla="val 0"/>
                  </a:avLst>
                </a:prstGeom>
                <a:solidFill>
                  <a:srgbClr val="40A4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70" name="양쪽 모서리가 둥근 사각형 169"/>
                <p:cNvSpPr/>
                <p:nvPr/>
              </p:nvSpPr>
              <p:spPr>
                <a:xfrm>
                  <a:off x="7375790" y="3611643"/>
                  <a:ext cx="135287" cy="135287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rgbClr val="40A4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71" name="양쪽 모서리가 둥근 사각형 170"/>
                <p:cNvSpPr/>
                <p:nvPr/>
              </p:nvSpPr>
              <p:spPr>
                <a:xfrm>
                  <a:off x="7978825" y="3611643"/>
                  <a:ext cx="135287" cy="135287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rgbClr val="40A4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</p:grpSp>
      </p:grpSp>
      <p:sp>
        <p:nvSpPr>
          <p:cNvPr id="172" name="TextBox 171"/>
          <p:cNvSpPr txBox="1"/>
          <p:nvPr/>
        </p:nvSpPr>
        <p:spPr>
          <a:xfrm>
            <a:off x="1012463" y="156186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간선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) </a:t>
            </a:r>
            <a:r>
              <a:rPr lang="en-US" altLang="ko-KR" sz="2000" b="1" dirty="0" smtClean="0"/>
              <a:t>937</a:t>
            </a:r>
            <a:endParaRPr lang="ko-KR" altLang="en-US" sz="2000" b="1" dirty="0"/>
          </a:p>
        </p:txBody>
      </p:sp>
      <p:cxnSp>
        <p:nvCxnSpPr>
          <p:cNvPr id="173" name="직선 연결선 172"/>
          <p:cNvCxnSpPr/>
          <p:nvPr/>
        </p:nvCxnSpPr>
        <p:spPr>
          <a:xfrm>
            <a:off x="369200" y="2175656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370934" y="2175656"/>
            <a:ext cx="2883268" cy="426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▶현재위치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>
            <a:off x="369200" y="2175656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369200" y="4068183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369200" y="4068183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369200" y="4488972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370934" y="4068183"/>
            <a:ext cx="2883268" cy="42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▶목적지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>
            <a:off x="369200" y="4062230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그룹 180"/>
          <p:cNvGrpSpPr/>
          <p:nvPr/>
        </p:nvGrpSpPr>
        <p:grpSpPr>
          <a:xfrm>
            <a:off x="2873847" y="3025296"/>
            <a:ext cx="245863" cy="245863"/>
            <a:chOff x="7585234" y="1005513"/>
            <a:chExt cx="438162" cy="438162"/>
          </a:xfrm>
        </p:grpSpPr>
        <p:sp>
          <p:nvSpPr>
            <p:cNvPr id="182" name="타원 181"/>
            <p:cNvSpPr/>
            <p:nvPr/>
          </p:nvSpPr>
          <p:spPr>
            <a:xfrm>
              <a:off x="7585234" y="1005513"/>
              <a:ext cx="438162" cy="4381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7686431" y="1088494"/>
              <a:ext cx="235767" cy="272199"/>
              <a:chOff x="700784" y="3090348"/>
              <a:chExt cx="648927" cy="749202"/>
            </a:xfrm>
          </p:grpSpPr>
          <p:sp>
            <p:nvSpPr>
              <p:cNvPr id="184" name="양쪽 모서리가 둥근 사각형 183"/>
              <p:cNvSpPr/>
              <p:nvPr/>
            </p:nvSpPr>
            <p:spPr>
              <a:xfrm>
                <a:off x="1140644" y="3541250"/>
                <a:ext cx="127618" cy="298300"/>
              </a:xfrm>
              <a:prstGeom prst="round2SameRect">
                <a:avLst>
                  <a:gd name="adj1" fmla="val 28385"/>
                  <a:gd name="adj2" fmla="val 4716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5" name="양쪽 모서리가 둥근 사각형 184"/>
              <p:cNvSpPr/>
              <p:nvPr/>
            </p:nvSpPr>
            <p:spPr>
              <a:xfrm>
                <a:off x="781498" y="3541250"/>
                <a:ext cx="127618" cy="298300"/>
              </a:xfrm>
              <a:prstGeom prst="round2SameRect">
                <a:avLst>
                  <a:gd name="adj1" fmla="val 28385"/>
                  <a:gd name="adj2" fmla="val 4716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grpSp>
            <p:nvGrpSpPr>
              <p:cNvPr id="186" name="그룹 185"/>
              <p:cNvGrpSpPr/>
              <p:nvPr/>
            </p:nvGrpSpPr>
            <p:grpSpPr>
              <a:xfrm>
                <a:off x="700784" y="3090348"/>
                <a:ext cx="648927" cy="620092"/>
                <a:chOff x="7245498" y="2997521"/>
                <a:chExt cx="998910" cy="954523"/>
              </a:xfrm>
            </p:grpSpPr>
            <p:sp>
              <p:nvSpPr>
                <p:cNvPr id="187" name="양쪽 모서리가 둥근 사각형 186"/>
                <p:cNvSpPr/>
                <p:nvPr/>
              </p:nvSpPr>
              <p:spPr>
                <a:xfrm>
                  <a:off x="7245498" y="2997521"/>
                  <a:ext cx="998910" cy="954523"/>
                </a:xfrm>
                <a:prstGeom prst="round2SameRect">
                  <a:avLst>
                    <a:gd name="adj1" fmla="val 28385"/>
                    <a:gd name="adj2" fmla="val 536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88" name="양쪽 모서리가 둥근 사각형 187"/>
                <p:cNvSpPr/>
                <p:nvPr/>
              </p:nvSpPr>
              <p:spPr>
                <a:xfrm>
                  <a:off x="7375790" y="3114794"/>
                  <a:ext cx="738326" cy="373135"/>
                </a:xfrm>
                <a:prstGeom prst="round2SameRect">
                  <a:avLst>
                    <a:gd name="adj1" fmla="val 2519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89" name="양쪽 모서리가 둥근 사각형 188"/>
                <p:cNvSpPr/>
                <p:nvPr/>
              </p:nvSpPr>
              <p:spPr>
                <a:xfrm>
                  <a:off x="7375790" y="3611643"/>
                  <a:ext cx="135287" cy="135287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90" name="양쪽 모서리가 둥근 사각형 189"/>
                <p:cNvSpPr/>
                <p:nvPr/>
              </p:nvSpPr>
              <p:spPr>
                <a:xfrm>
                  <a:off x="7978825" y="3611643"/>
                  <a:ext cx="135287" cy="135287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</p:grpSp>
      </p:grpSp>
      <p:sp>
        <p:nvSpPr>
          <p:cNvPr id="191" name="TextBox 190"/>
          <p:cNvSpPr txBox="1"/>
          <p:nvPr/>
        </p:nvSpPr>
        <p:spPr>
          <a:xfrm>
            <a:off x="2608418" y="4158472"/>
            <a:ext cx="34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    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92" name="그룹 191"/>
          <p:cNvGrpSpPr/>
          <p:nvPr/>
        </p:nvGrpSpPr>
        <p:grpSpPr>
          <a:xfrm>
            <a:off x="2893365" y="4149066"/>
            <a:ext cx="206831" cy="272610"/>
            <a:chOff x="5957349" y="2314390"/>
            <a:chExt cx="1224136" cy="1613460"/>
          </a:xfrm>
        </p:grpSpPr>
        <p:sp>
          <p:nvSpPr>
            <p:cNvPr id="193" name="이등변 삼각형 192"/>
            <p:cNvSpPr/>
            <p:nvPr/>
          </p:nvSpPr>
          <p:spPr>
            <a:xfrm rot="10800000">
              <a:off x="6114261" y="3354684"/>
              <a:ext cx="910312" cy="5731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그룹 193"/>
            <p:cNvGrpSpPr/>
            <p:nvPr/>
          </p:nvGrpSpPr>
          <p:grpSpPr>
            <a:xfrm>
              <a:off x="5957349" y="2314390"/>
              <a:ext cx="1224136" cy="1224136"/>
              <a:chOff x="7585234" y="1005513"/>
              <a:chExt cx="438162" cy="438162"/>
            </a:xfrm>
          </p:grpSpPr>
          <p:sp>
            <p:nvSpPr>
              <p:cNvPr id="197" name="타원 196"/>
              <p:cNvSpPr/>
              <p:nvPr/>
            </p:nvSpPr>
            <p:spPr>
              <a:xfrm>
                <a:off x="7585234" y="1005513"/>
                <a:ext cx="438162" cy="4381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grpSp>
            <p:nvGrpSpPr>
              <p:cNvPr id="198" name="그룹 197"/>
              <p:cNvGrpSpPr/>
              <p:nvPr/>
            </p:nvGrpSpPr>
            <p:grpSpPr>
              <a:xfrm>
                <a:off x="7686431" y="1088494"/>
                <a:ext cx="235767" cy="272199"/>
                <a:chOff x="700784" y="3090348"/>
                <a:chExt cx="648927" cy="749202"/>
              </a:xfrm>
            </p:grpSpPr>
            <p:sp>
              <p:nvSpPr>
                <p:cNvPr id="199" name="양쪽 모서리가 둥근 사각형 198"/>
                <p:cNvSpPr/>
                <p:nvPr/>
              </p:nvSpPr>
              <p:spPr>
                <a:xfrm>
                  <a:off x="1140644" y="3541250"/>
                  <a:ext cx="127618" cy="298300"/>
                </a:xfrm>
                <a:prstGeom prst="round2SameRect">
                  <a:avLst>
                    <a:gd name="adj1" fmla="val 28385"/>
                    <a:gd name="adj2" fmla="val 47165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200" name="양쪽 모서리가 둥근 사각형 199"/>
                <p:cNvSpPr/>
                <p:nvPr/>
              </p:nvSpPr>
              <p:spPr>
                <a:xfrm>
                  <a:off x="781498" y="3541250"/>
                  <a:ext cx="127618" cy="298300"/>
                </a:xfrm>
                <a:prstGeom prst="round2SameRect">
                  <a:avLst>
                    <a:gd name="adj1" fmla="val 28385"/>
                    <a:gd name="adj2" fmla="val 47165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201" name="그룹 200"/>
                <p:cNvGrpSpPr/>
                <p:nvPr/>
              </p:nvGrpSpPr>
              <p:grpSpPr>
                <a:xfrm>
                  <a:off x="700784" y="3090348"/>
                  <a:ext cx="648927" cy="620092"/>
                  <a:chOff x="7245498" y="2997521"/>
                  <a:chExt cx="998910" cy="954523"/>
                </a:xfrm>
              </p:grpSpPr>
              <p:sp>
                <p:nvSpPr>
                  <p:cNvPr id="202" name="양쪽 모서리가 둥근 사각형 201"/>
                  <p:cNvSpPr/>
                  <p:nvPr/>
                </p:nvSpPr>
                <p:spPr>
                  <a:xfrm>
                    <a:off x="7245498" y="2997521"/>
                    <a:ext cx="998910" cy="954523"/>
                  </a:xfrm>
                  <a:prstGeom prst="round2SameRect">
                    <a:avLst>
                      <a:gd name="adj1" fmla="val 28385"/>
                      <a:gd name="adj2" fmla="val 536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203" name="양쪽 모서리가 둥근 사각형 202"/>
                  <p:cNvSpPr/>
                  <p:nvPr/>
                </p:nvSpPr>
                <p:spPr>
                  <a:xfrm>
                    <a:off x="7375790" y="3114794"/>
                    <a:ext cx="738326" cy="373135"/>
                  </a:xfrm>
                  <a:prstGeom prst="round2SameRect">
                    <a:avLst>
                      <a:gd name="adj1" fmla="val 25192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204" name="양쪽 모서리가 둥근 사각형 203"/>
                  <p:cNvSpPr/>
                  <p:nvPr/>
                </p:nvSpPr>
                <p:spPr>
                  <a:xfrm>
                    <a:off x="7375790" y="3611643"/>
                    <a:ext cx="135287" cy="135287"/>
                  </a:xfrm>
                  <a:prstGeom prst="round2SameRect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205" name="양쪽 모서리가 둥근 사각형 204"/>
                  <p:cNvSpPr/>
                  <p:nvPr/>
                </p:nvSpPr>
                <p:spPr>
                  <a:xfrm>
                    <a:off x="7978825" y="3611643"/>
                    <a:ext cx="135287" cy="135287"/>
                  </a:xfrm>
                  <a:prstGeom prst="round2SameRect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+mj-ea"/>
                      <a:ea typeface="+mj-ea"/>
                    </a:endParaRPr>
                  </a:p>
                </p:txBody>
              </p:sp>
            </p:grpSp>
          </p:grpSp>
        </p:grpSp>
        <p:sp>
          <p:nvSpPr>
            <p:cNvPr id="195" name="자유형 194"/>
            <p:cNvSpPr/>
            <p:nvPr/>
          </p:nvSpPr>
          <p:spPr>
            <a:xfrm>
              <a:off x="6047778" y="3134526"/>
              <a:ext cx="178540" cy="286741"/>
            </a:xfrm>
            <a:custGeom>
              <a:avLst/>
              <a:gdLst>
                <a:gd name="connsiteX0" fmla="*/ 107753 w 178540"/>
                <a:gd name="connsiteY0" fmla="*/ 270662 h 286741"/>
                <a:gd name="connsiteX1" fmla="*/ 5359 w 178540"/>
                <a:gd name="connsiteY1" fmla="*/ 111118 h 286741"/>
                <a:gd name="connsiteX2" fmla="*/ 31553 w 178540"/>
                <a:gd name="connsiteY2" fmla="*/ 3962 h 286741"/>
                <a:gd name="connsiteX3" fmla="*/ 176809 w 178540"/>
                <a:gd name="connsiteY3" fmla="*/ 251612 h 286741"/>
                <a:gd name="connsiteX4" fmla="*/ 107753 w 178540"/>
                <a:gd name="connsiteY4" fmla="*/ 270662 h 28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540" h="286741">
                  <a:moveTo>
                    <a:pt x="107753" y="270662"/>
                  </a:moveTo>
                  <a:cubicBezTo>
                    <a:pt x="79178" y="247246"/>
                    <a:pt x="18059" y="155568"/>
                    <a:pt x="5359" y="111118"/>
                  </a:cubicBezTo>
                  <a:cubicBezTo>
                    <a:pt x="-7341" y="66668"/>
                    <a:pt x="2978" y="-19454"/>
                    <a:pt x="31553" y="3962"/>
                  </a:cubicBezTo>
                  <a:cubicBezTo>
                    <a:pt x="60128" y="27378"/>
                    <a:pt x="164903" y="207956"/>
                    <a:pt x="176809" y="251612"/>
                  </a:cubicBezTo>
                  <a:cubicBezTo>
                    <a:pt x="188715" y="295268"/>
                    <a:pt x="136328" y="294078"/>
                    <a:pt x="107753" y="2706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자유형 195"/>
            <p:cNvSpPr/>
            <p:nvPr/>
          </p:nvSpPr>
          <p:spPr>
            <a:xfrm flipH="1">
              <a:off x="6891061" y="3156032"/>
              <a:ext cx="190699" cy="286741"/>
            </a:xfrm>
            <a:custGeom>
              <a:avLst/>
              <a:gdLst>
                <a:gd name="connsiteX0" fmla="*/ 107753 w 178540"/>
                <a:gd name="connsiteY0" fmla="*/ 270662 h 286741"/>
                <a:gd name="connsiteX1" fmla="*/ 5359 w 178540"/>
                <a:gd name="connsiteY1" fmla="*/ 111118 h 286741"/>
                <a:gd name="connsiteX2" fmla="*/ 31553 w 178540"/>
                <a:gd name="connsiteY2" fmla="*/ 3962 h 286741"/>
                <a:gd name="connsiteX3" fmla="*/ 176809 w 178540"/>
                <a:gd name="connsiteY3" fmla="*/ 251612 h 286741"/>
                <a:gd name="connsiteX4" fmla="*/ 107753 w 178540"/>
                <a:gd name="connsiteY4" fmla="*/ 270662 h 28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540" h="286741">
                  <a:moveTo>
                    <a:pt x="107753" y="270662"/>
                  </a:moveTo>
                  <a:cubicBezTo>
                    <a:pt x="79178" y="247246"/>
                    <a:pt x="18059" y="155568"/>
                    <a:pt x="5359" y="111118"/>
                  </a:cubicBezTo>
                  <a:cubicBezTo>
                    <a:pt x="-7341" y="66668"/>
                    <a:pt x="2978" y="-19454"/>
                    <a:pt x="31553" y="3962"/>
                  </a:cubicBezTo>
                  <a:cubicBezTo>
                    <a:pt x="60128" y="27378"/>
                    <a:pt x="164903" y="207956"/>
                    <a:pt x="176809" y="251612"/>
                  </a:cubicBezTo>
                  <a:cubicBezTo>
                    <a:pt x="188715" y="295268"/>
                    <a:pt x="136328" y="294078"/>
                    <a:pt x="107753" y="2706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6" name="곱셈 기호 205"/>
          <p:cNvSpPr/>
          <p:nvPr/>
        </p:nvSpPr>
        <p:spPr>
          <a:xfrm>
            <a:off x="2899322" y="1136638"/>
            <a:ext cx="305975" cy="305975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연결선 212"/>
          <p:cNvCxnSpPr>
            <a:stCxn id="149" idx="3"/>
          </p:cNvCxnSpPr>
          <p:nvPr/>
        </p:nvCxnSpPr>
        <p:spPr>
          <a:xfrm flipV="1">
            <a:off x="3254249" y="2794990"/>
            <a:ext cx="792088" cy="3532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4032048" y="2788568"/>
            <a:ext cx="144569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현재위치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4032048" y="4273003"/>
            <a:ext cx="144569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남은 정거장 수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216" name="직선 연결선 215"/>
          <p:cNvCxnSpPr>
            <a:stCxn id="179" idx="3"/>
          </p:cNvCxnSpPr>
          <p:nvPr/>
        </p:nvCxnSpPr>
        <p:spPr>
          <a:xfrm>
            <a:off x="3254202" y="4280583"/>
            <a:ext cx="90985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8" name="직사각형 217"/>
          <p:cNvSpPr/>
          <p:nvPr/>
        </p:nvSpPr>
        <p:spPr>
          <a:xfrm>
            <a:off x="4032048" y="5085184"/>
            <a:ext cx="144569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목적지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219" name="직선 연결선 218"/>
          <p:cNvCxnSpPr/>
          <p:nvPr/>
        </p:nvCxnSpPr>
        <p:spPr>
          <a:xfrm>
            <a:off x="3254202" y="4677000"/>
            <a:ext cx="792135" cy="40818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3643592" y="6319744"/>
            <a:ext cx="144569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 smtClean="0">
                <a:latin typeface="+mj-ea"/>
                <a:ea typeface="+mj-ea"/>
              </a:rPr>
              <a:t>버스번호</a:t>
            </a:r>
            <a:r>
              <a:rPr lang="en-US" altLang="ko-KR" sz="1400" b="1" spc="-150" dirty="0">
                <a:latin typeface="+mj-ea"/>
                <a:ea typeface="+mj-ea"/>
              </a:rPr>
              <a:t>,</a:t>
            </a:r>
            <a:r>
              <a:rPr lang="ko-KR" altLang="en-US" sz="1400" b="1" spc="-150" dirty="0" smtClean="0">
                <a:latin typeface="+mj-ea"/>
                <a:ea typeface="+mj-ea"/>
              </a:rPr>
              <a:t>목적지</a:t>
            </a:r>
            <a:endParaRPr lang="ko-KR" altLang="en-US" sz="1400" b="1" spc="-150" dirty="0">
              <a:latin typeface="+mj-ea"/>
              <a:ea typeface="+mj-ea"/>
            </a:endParaRPr>
          </a:p>
        </p:txBody>
      </p:sp>
      <p:cxnSp>
        <p:nvCxnSpPr>
          <p:cNvPr id="221" name="직선 연결선 220"/>
          <p:cNvCxnSpPr/>
          <p:nvPr/>
        </p:nvCxnSpPr>
        <p:spPr>
          <a:xfrm>
            <a:off x="3254249" y="6143685"/>
            <a:ext cx="396044" cy="1780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3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461" y="482653"/>
            <a:ext cx="9141539" cy="15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1" y="8975"/>
            <a:ext cx="9141539" cy="473677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4845" y="7017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어플리케이션 설계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496137" y="5949280"/>
            <a:ext cx="540359" cy="774550"/>
            <a:chOff x="630435" y="1285287"/>
            <a:chExt cx="1522084" cy="2181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27" name="자유형 26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직사각형 145"/>
          <p:cNvSpPr/>
          <p:nvPr/>
        </p:nvSpPr>
        <p:spPr>
          <a:xfrm>
            <a:off x="365832" y="3373680"/>
            <a:ext cx="2883315" cy="369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눌러서 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5832" y="2601958"/>
            <a:ext cx="2883315" cy="369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동대구역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369200" y="2564904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369200" y="1115182"/>
            <a:ext cx="2885002" cy="360040"/>
          </a:xfrm>
          <a:prstGeom prst="rect">
            <a:avLst/>
          </a:prstGeom>
          <a:solidFill>
            <a:srgbClr val="00B0F0"/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68885" y="113663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탑승정보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7" name="직선 연결선 156"/>
          <p:cNvCxnSpPr/>
          <p:nvPr/>
        </p:nvCxnSpPr>
        <p:spPr>
          <a:xfrm>
            <a:off x="369200" y="5994405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369200" y="6243129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370934" y="5994405"/>
            <a:ext cx="2883268" cy="2487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j-ea"/>
                <a:ea typeface="+mj-ea"/>
              </a:rPr>
              <a:t>탑승정보 </a:t>
            </a:r>
            <a:r>
              <a:rPr lang="en-US" altLang="ko-KR" sz="900" b="1" dirty="0" smtClean="0">
                <a:solidFill>
                  <a:schemeClr val="bg1"/>
                </a:solidFill>
                <a:latin typeface="+mj-ea"/>
                <a:ea typeface="+mj-ea"/>
              </a:rPr>
              <a:t>937</a:t>
            </a:r>
            <a:r>
              <a:rPr lang="ko-KR" altLang="en-US" sz="900" b="1" dirty="0" smtClean="0">
                <a:solidFill>
                  <a:schemeClr val="bg1"/>
                </a:solidFill>
                <a:latin typeface="+mj-ea"/>
                <a:ea typeface="+mj-ea"/>
              </a:rPr>
              <a:t>버</a:t>
            </a:r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스</a:t>
            </a:r>
            <a:r>
              <a:rPr lang="ko-KR" altLang="en-US" sz="9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900" b="1" dirty="0" smtClean="0">
                <a:solidFill>
                  <a:schemeClr val="bg1"/>
                </a:solidFill>
                <a:latin typeface="+mj-ea"/>
                <a:ea typeface="+mj-ea"/>
              </a:rPr>
              <a:t>(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동대구역</a:t>
            </a:r>
            <a:r>
              <a:rPr lang="en-US" altLang="ko-KR" sz="900" b="1" dirty="0" smtClean="0">
                <a:solidFill>
                  <a:schemeClr val="bg1"/>
                </a:solidFill>
                <a:latin typeface="+mj-ea"/>
                <a:ea typeface="+mj-ea"/>
              </a:rPr>
              <a:t> )</a:t>
            </a:r>
            <a:endParaRPr lang="ko-KR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369200" y="5994405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이등변 삼각형 160"/>
          <p:cNvSpPr/>
          <p:nvPr/>
        </p:nvSpPr>
        <p:spPr>
          <a:xfrm>
            <a:off x="3032596" y="6056691"/>
            <a:ext cx="144016" cy="1241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470383" y="1561590"/>
            <a:ext cx="438162" cy="438162"/>
            <a:chOff x="7585234" y="1005513"/>
            <a:chExt cx="438162" cy="438162"/>
          </a:xfrm>
        </p:grpSpPr>
        <p:sp>
          <p:nvSpPr>
            <p:cNvPr id="163" name="타원 162"/>
            <p:cNvSpPr/>
            <p:nvPr/>
          </p:nvSpPr>
          <p:spPr>
            <a:xfrm>
              <a:off x="7585234" y="1005513"/>
              <a:ext cx="438162" cy="438162"/>
            </a:xfrm>
            <a:prstGeom prst="ellipse">
              <a:avLst/>
            </a:prstGeom>
            <a:solidFill>
              <a:srgbClr val="40A4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7686431" y="1088494"/>
              <a:ext cx="235767" cy="272199"/>
              <a:chOff x="700784" y="3090348"/>
              <a:chExt cx="648927" cy="749202"/>
            </a:xfrm>
          </p:grpSpPr>
          <p:sp>
            <p:nvSpPr>
              <p:cNvPr id="165" name="양쪽 모서리가 둥근 사각형 164"/>
              <p:cNvSpPr/>
              <p:nvPr/>
            </p:nvSpPr>
            <p:spPr>
              <a:xfrm>
                <a:off x="1140644" y="3541250"/>
                <a:ext cx="127618" cy="298300"/>
              </a:xfrm>
              <a:prstGeom prst="round2SameRect">
                <a:avLst>
                  <a:gd name="adj1" fmla="val 28385"/>
                  <a:gd name="adj2" fmla="val 471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66" name="양쪽 모서리가 둥근 사각형 165"/>
              <p:cNvSpPr/>
              <p:nvPr/>
            </p:nvSpPr>
            <p:spPr>
              <a:xfrm>
                <a:off x="781498" y="3541250"/>
                <a:ext cx="127618" cy="298300"/>
              </a:xfrm>
              <a:prstGeom prst="round2SameRect">
                <a:avLst>
                  <a:gd name="adj1" fmla="val 28385"/>
                  <a:gd name="adj2" fmla="val 471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grpSp>
            <p:nvGrpSpPr>
              <p:cNvPr id="167" name="그룹 166"/>
              <p:cNvGrpSpPr/>
              <p:nvPr/>
            </p:nvGrpSpPr>
            <p:grpSpPr>
              <a:xfrm>
                <a:off x="700784" y="3090348"/>
                <a:ext cx="648927" cy="620092"/>
                <a:chOff x="7245498" y="2997521"/>
                <a:chExt cx="998910" cy="954523"/>
              </a:xfrm>
            </p:grpSpPr>
            <p:sp>
              <p:nvSpPr>
                <p:cNvPr id="168" name="양쪽 모서리가 둥근 사각형 167"/>
                <p:cNvSpPr/>
                <p:nvPr/>
              </p:nvSpPr>
              <p:spPr>
                <a:xfrm>
                  <a:off x="7245498" y="2997521"/>
                  <a:ext cx="998910" cy="954523"/>
                </a:xfrm>
                <a:prstGeom prst="round2SameRect">
                  <a:avLst>
                    <a:gd name="adj1" fmla="val 28385"/>
                    <a:gd name="adj2" fmla="val 536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69" name="양쪽 모서리가 둥근 사각형 168"/>
                <p:cNvSpPr/>
                <p:nvPr/>
              </p:nvSpPr>
              <p:spPr>
                <a:xfrm>
                  <a:off x="7375790" y="3114794"/>
                  <a:ext cx="738326" cy="373135"/>
                </a:xfrm>
                <a:prstGeom prst="round2SameRect">
                  <a:avLst>
                    <a:gd name="adj1" fmla="val 25192"/>
                    <a:gd name="adj2" fmla="val 0"/>
                  </a:avLst>
                </a:prstGeom>
                <a:solidFill>
                  <a:srgbClr val="40A4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70" name="양쪽 모서리가 둥근 사각형 169"/>
                <p:cNvSpPr/>
                <p:nvPr/>
              </p:nvSpPr>
              <p:spPr>
                <a:xfrm>
                  <a:off x="7375790" y="3611643"/>
                  <a:ext cx="135287" cy="135287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rgbClr val="40A4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71" name="양쪽 모서리가 둥근 사각형 170"/>
                <p:cNvSpPr/>
                <p:nvPr/>
              </p:nvSpPr>
              <p:spPr>
                <a:xfrm>
                  <a:off x="7978825" y="3611643"/>
                  <a:ext cx="135287" cy="135287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rgbClr val="40A4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</p:grpSp>
      </p:grpSp>
      <p:sp>
        <p:nvSpPr>
          <p:cNvPr id="172" name="TextBox 171"/>
          <p:cNvSpPr txBox="1"/>
          <p:nvPr/>
        </p:nvSpPr>
        <p:spPr>
          <a:xfrm>
            <a:off x="1012463" y="156186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</a:rPr>
              <a:t>(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간선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) </a:t>
            </a:r>
            <a:r>
              <a:rPr lang="en-US" altLang="ko-KR" sz="2000" b="1" dirty="0" smtClean="0"/>
              <a:t>937</a:t>
            </a:r>
            <a:endParaRPr lang="ko-KR" altLang="en-US" sz="2000" b="1" dirty="0"/>
          </a:p>
        </p:txBody>
      </p:sp>
      <p:cxnSp>
        <p:nvCxnSpPr>
          <p:cNvPr id="173" name="직선 연결선 172"/>
          <p:cNvCxnSpPr/>
          <p:nvPr/>
        </p:nvCxnSpPr>
        <p:spPr>
          <a:xfrm>
            <a:off x="369200" y="2175656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370934" y="2175656"/>
            <a:ext cx="2883268" cy="426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▶현재위치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>
            <a:off x="369200" y="2175656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369200" y="3370444"/>
            <a:ext cx="287994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370934" y="2949655"/>
            <a:ext cx="2883268" cy="42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▶목적지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2873847" y="2663818"/>
            <a:ext cx="245863" cy="245863"/>
            <a:chOff x="7585234" y="1005513"/>
            <a:chExt cx="438162" cy="438162"/>
          </a:xfrm>
        </p:grpSpPr>
        <p:sp>
          <p:nvSpPr>
            <p:cNvPr id="182" name="타원 181"/>
            <p:cNvSpPr/>
            <p:nvPr/>
          </p:nvSpPr>
          <p:spPr>
            <a:xfrm>
              <a:off x="7585234" y="1005513"/>
              <a:ext cx="438162" cy="4381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7686431" y="1088494"/>
              <a:ext cx="235767" cy="272199"/>
              <a:chOff x="700784" y="3090348"/>
              <a:chExt cx="648927" cy="749202"/>
            </a:xfrm>
          </p:grpSpPr>
          <p:sp>
            <p:nvSpPr>
              <p:cNvPr id="184" name="양쪽 모서리가 둥근 사각형 183"/>
              <p:cNvSpPr/>
              <p:nvPr/>
            </p:nvSpPr>
            <p:spPr>
              <a:xfrm>
                <a:off x="1140644" y="3541250"/>
                <a:ext cx="127618" cy="298300"/>
              </a:xfrm>
              <a:prstGeom prst="round2SameRect">
                <a:avLst>
                  <a:gd name="adj1" fmla="val 28385"/>
                  <a:gd name="adj2" fmla="val 4716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5" name="양쪽 모서리가 둥근 사각형 184"/>
              <p:cNvSpPr/>
              <p:nvPr/>
            </p:nvSpPr>
            <p:spPr>
              <a:xfrm>
                <a:off x="781498" y="3541250"/>
                <a:ext cx="127618" cy="298300"/>
              </a:xfrm>
              <a:prstGeom prst="round2SameRect">
                <a:avLst>
                  <a:gd name="adj1" fmla="val 28385"/>
                  <a:gd name="adj2" fmla="val 4716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grpSp>
            <p:nvGrpSpPr>
              <p:cNvPr id="186" name="그룹 185"/>
              <p:cNvGrpSpPr/>
              <p:nvPr/>
            </p:nvGrpSpPr>
            <p:grpSpPr>
              <a:xfrm>
                <a:off x="700784" y="3090348"/>
                <a:ext cx="648927" cy="620092"/>
                <a:chOff x="7245498" y="2997521"/>
                <a:chExt cx="998910" cy="954523"/>
              </a:xfrm>
            </p:grpSpPr>
            <p:sp>
              <p:nvSpPr>
                <p:cNvPr id="187" name="양쪽 모서리가 둥근 사각형 186"/>
                <p:cNvSpPr/>
                <p:nvPr/>
              </p:nvSpPr>
              <p:spPr>
                <a:xfrm>
                  <a:off x="7245498" y="2997521"/>
                  <a:ext cx="998910" cy="954523"/>
                </a:xfrm>
                <a:prstGeom prst="round2SameRect">
                  <a:avLst>
                    <a:gd name="adj1" fmla="val 28385"/>
                    <a:gd name="adj2" fmla="val 536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88" name="양쪽 모서리가 둥근 사각형 187"/>
                <p:cNvSpPr/>
                <p:nvPr/>
              </p:nvSpPr>
              <p:spPr>
                <a:xfrm>
                  <a:off x="7375790" y="3114794"/>
                  <a:ext cx="738326" cy="373135"/>
                </a:xfrm>
                <a:prstGeom prst="round2SameRect">
                  <a:avLst>
                    <a:gd name="adj1" fmla="val 2519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89" name="양쪽 모서리가 둥근 사각형 188"/>
                <p:cNvSpPr/>
                <p:nvPr/>
              </p:nvSpPr>
              <p:spPr>
                <a:xfrm>
                  <a:off x="7375790" y="3611643"/>
                  <a:ext cx="135287" cy="135287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90" name="양쪽 모서리가 둥근 사각형 189"/>
                <p:cNvSpPr/>
                <p:nvPr/>
              </p:nvSpPr>
              <p:spPr>
                <a:xfrm>
                  <a:off x="7978825" y="3611643"/>
                  <a:ext cx="135287" cy="135287"/>
                </a:xfrm>
                <a:prstGeom prst="round2SameRect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</p:grpSp>
      </p:grpSp>
      <p:sp>
        <p:nvSpPr>
          <p:cNvPr id="206" name="곱셈 기호 205"/>
          <p:cNvSpPr/>
          <p:nvPr/>
        </p:nvSpPr>
        <p:spPr>
          <a:xfrm>
            <a:off x="2899322" y="1136638"/>
            <a:ext cx="305975" cy="305975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70934" y="3736393"/>
            <a:ext cx="2883268" cy="42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▶최근 목적지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0934" y="4173463"/>
            <a:ext cx="2883315" cy="36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경북대학교 정문 건너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70934" y="4539042"/>
            <a:ext cx="2883315" cy="369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복현오거리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65832" y="1108249"/>
            <a:ext cx="2888370" cy="5134880"/>
          </a:xfrm>
          <a:prstGeom prst="rect">
            <a:avLst/>
          </a:prstGeom>
          <a:noFill/>
          <a:ln w="3175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3249147" y="4358255"/>
            <a:ext cx="792088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032048" y="4348730"/>
            <a:ext cx="144569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latin typeface="+mj-ea"/>
                <a:ea typeface="+mj-ea"/>
              </a:rPr>
              <a:t>최근목적지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56566" y="4728894"/>
            <a:ext cx="2863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해당 노선을 이용한 적 있을 때</a:t>
            </a:r>
            <a:r>
              <a:rPr lang="en-US" altLang="ko-KR" sz="16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6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74479"/>
            <a:ext cx="74866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5652120" y="620861"/>
            <a:ext cx="3491880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61" y="482653"/>
            <a:ext cx="9141539" cy="15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1" y="8975"/>
            <a:ext cx="9141539" cy="473677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4845" y="70176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API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496137" y="5949280"/>
            <a:ext cx="540359" cy="774550"/>
            <a:chOff x="630435" y="1285287"/>
            <a:chExt cx="1522084" cy="2181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27" name="자유형 26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433636" y="5856510"/>
            <a:ext cx="2952328" cy="60191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3636" y="5254600"/>
            <a:ext cx="2952328" cy="60191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79184" y="65221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DATA.GO.KR(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공공데이터 포털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60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22981" y="539668"/>
            <a:ext cx="12467248" cy="6561740"/>
            <a:chOff x="-122981" y="539668"/>
            <a:chExt cx="12004773" cy="631833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3520"/>
              <a:ext cx="11881792" cy="6224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직사각형 57"/>
            <p:cNvSpPr/>
            <p:nvPr/>
          </p:nvSpPr>
          <p:spPr>
            <a:xfrm>
              <a:off x="-122981" y="539668"/>
              <a:ext cx="10592961" cy="618416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117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461" y="482653"/>
            <a:ext cx="9141539" cy="15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1" y="8975"/>
            <a:ext cx="9141539" cy="473677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4845" y="7017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추후 계획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496137" y="5949280"/>
            <a:ext cx="540359" cy="774550"/>
            <a:chOff x="630435" y="1285287"/>
            <a:chExt cx="1522084" cy="2181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27" name="자유형 26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900000">
            <a:off x="1549617" y="1188509"/>
            <a:ext cx="756000" cy="1373787"/>
            <a:chOff x="1187625" y="1484785"/>
            <a:chExt cx="2736306" cy="439249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414629" y="1747848"/>
              <a:ext cx="2262149" cy="3493447"/>
            </a:xfrm>
            <a:prstGeom prst="roundRect">
              <a:avLst>
                <a:gd name="adj" fmla="val 126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239453" y="5467783"/>
              <a:ext cx="669917" cy="2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995423" y="1299797"/>
            <a:ext cx="998910" cy="1098539"/>
            <a:chOff x="7237177" y="4922749"/>
            <a:chExt cx="998910" cy="1098539"/>
          </a:xfrm>
        </p:grpSpPr>
        <p:cxnSp>
          <p:nvCxnSpPr>
            <p:cNvPr id="36" name="직선 연결선 35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양쪽 모서리가 둥근 사각형 37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>
              <a:off x="7367470" y="5038832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90600" y="567228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12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94878" y="2904616"/>
            <a:ext cx="18000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OPEN API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7617" y="2904617"/>
            <a:ext cx="18000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APP </a:t>
            </a:r>
            <a:r>
              <a:rPr lang="ko-KR" altLang="en-US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제작</a:t>
            </a:r>
            <a:endParaRPr lang="ko-KR" altLang="en-US" sz="24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567942" y="1446127"/>
            <a:ext cx="1096303" cy="1096633"/>
            <a:chOff x="5705780" y="2505533"/>
            <a:chExt cx="2178588" cy="2179245"/>
          </a:xfrm>
        </p:grpSpPr>
        <p:sp>
          <p:nvSpPr>
            <p:cNvPr id="46" name="타원 45"/>
            <p:cNvSpPr/>
            <p:nvPr/>
          </p:nvSpPr>
          <p:spPr>
            <a:xfrm>
              <a:off x="5705780" y="2505533"/>
              <a:ext cx="2178588" cy="21792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5844626" y="2644420"/>
              <a:ext cx="1900897" cy="19014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6118651" y="2918528"/>
              <a:ext cx="1352847" cy="13532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216093" y="2904617"/>
            <a:ext cx="18000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비콘</a:t>
            </a:r>
            <a:endParaRPr lang="en-US" altLang="ko-KR" sz="2400" b="1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5802" y="34290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전송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60973" y="3429000"/>
            <a:ext cx="2068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버스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받는 방법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버스</a:t>
            </a:r>
            <a:r>
              <a:rPr lang="en-US" altLang="ko-KR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정류장 정보 받기</a:t>
            </a:r>
            <a:endParaRPr lang="en-US" altLang="ko-KR" b="1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b="1" spc="-150" dirty="0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ko-KR" altLang="en-US" b="1" spc="-150" dirty="0" smtClean="0">
                <a:solidFill>
                  <a:schemeClr val="accent6">
                    <a:lumMod val="75000"/>
                  </a:schemeClr>
                </a:solidFill>
              </a:rPr>
              <a:t>를 이용</a:t>
            </a:r>
            <a:r>
              <a:rPr lang="en-US" altLang="ko-KR" b="1" spc="-15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b="1" spc="-150" dirty="0" smtClean="0">
                <a:solidFill>
                  <a:schemeClr val="accent6">
                    <a:lumMod val="75000"/>
                  </a:schemeClr>
                </a:solidFill>
              </a:rPr>
              <a:t>위치검색</a:t>
            </a:r>
            <a:endParaRPr lang="en-US" altLang="ko-KR" b="1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30961" y="3429000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틀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내부기능 구현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OPEN API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사용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오른쪽 중괄호 8"/>
          <p:cNvSpPr/>
          <p:nvPr/>
        </p:nvSpPr>
        <p:spPr>
          <a:xfrm rot="5400000">
            <a:off x="4188705" y="1434732"/>
            <a:ext cx="563290" cy="6712067"/>
          </a:xfrm>
          <a:prstGeom prst="rightBrace">
            <a:avLst>
              <a:gd name="adj1" fmla="val 80484"/>
              <a:gd name="adj2" fmla="val 49705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rot="900000">
            <a:off x="3773359" y="4985981"/>
            <a:ext cx="1275788" cy="1602001"/>
            <a:chOff x="3828023" y="2494791"/>
            <a:chExt cx="1487955" cy="1868418"/>
          </a:xfrm>
        </p:grpSpPr>
        <p:grpSp>
          <p:nvGrpSpPr>
            <p:cNvPr id="70" name="그룹 69"/>
            <p:cNvGrpSpPr/>
            <p:nvPr/>
          </p:nvGrpSpPr>
          <p:grpSpPr>
            <a:xfrm>
              <a:off x="3828023" y="2494791"/>
              <a:ext cx="1487955" cy="1868418"/>
              <a:chOff x="3462873" y="1635057"/>
              <a:chExt cx="2002096" cy="2514023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3813954" y="1668201"/>
                <a:ext cx="1311604" cy="2480879"/>
                <a:chOff x="1187625" y="1484785"/>
                <a:chExt cx="2736306" cy="4392490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1187625" y="1484785"/>
                  <a:ext cx="2736306" cy="4392490"/>
                </a:xfrm>
                <a:prstGeom prst="roundRect">
                  <a:avLst>
                    <a:gd name="adj" fmla="val 8425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1249813" y="1747843"/>
                  <a:ext cx="2611929" cy="3666344"/>
                </a:xfrm>
                <a:prstGeom prst="roundRect">
                  <a:avLst>
                    <a:gd name="adj" fmla="val 1260"/>
                  </a:avLst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2299476" y="5566756"/>
                  <a:ext cx="512606" cy="2076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cxnSp>
            <p:nvCxnSpPr>
              <p:cNvPr id="72" name="직선 연결선 71"/>
              <p:cNvCxnSpPr/>
              <p:nvPr/>
            </p:nvCxnSpPr>
            <p:spPr>
              <a:xfrm>
                <a:off x="3649893" y="1635057"/>
                <a:ext cx="0" cy="1268250"/>
              </a:xfrm>
              <a:prstGeom prst="line">
                <a:avLst/>
              </a:prstGeom>
              <a:ln w="762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3462873" y="1707435"/>
                <a:ext cx="0" cy="853816"/>
              </a:xfrm>
              <a:prstGeom prst="line">
                <a:avLst/>
              </a:prstGeom>
              <a:ln w="76200" cap="rnd">
                <a:solidFill>
                  <a:srgbClr val="F2A1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그룹 73"/>
              <p:cNvGrpSpPr/>
              <p:nvPr/>
            </p:nvGrpSpPr>
            <p:grpSpPr>
              <a:xfrm rot="10800000">
                <a:off x="5277950" y="2842751"/>
                <a:ext cx="187019" cy="1268250"/>
                <a:chOff x="4345310" y="3725416"/>
                <a:chExt cx="72008" cy="488316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7620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76200" cap="rnd">
                  <a:solidFill>
                    <a:srgbClr val="F2A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그룹 79"/>
            <p:cNvGrpSpPr/>
            <p:nvPr/>
          </p:nvGrpSpPr>
          <p:grpSpPr>
            <a:xfrm>
              <a:off x="4306157" y="2970740"/>
              <a:ext cx="540359" cy="774550"/>
              <a:chOff x="630435" y="1285287"/>
              <a:chExt cx="1522084" cy="2181754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86" name="자유형 85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3810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자유형 86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3810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자유형 87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3810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2" name="모서리가 둥근 직사각형 81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5153751" y="5710759"/>
            <a:ext cx="18646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실제로 사용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가능한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APP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완성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(~5.19)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827617" y="3135449"/>
            <a:ext cx="767261" cy="101363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5529167" y="3106850"/>
            <a:ext cx="767261" cy="101363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81029" y="2926094"/>
            <a:ext cx="2981943" cy="1005812"/>
            <a:chOff x="3054905" y="2290785"/>
            <a:chExt cx="2981943" cy="1005812"/>
          </a:xfrm>
        </p:grpSpPr>
        <p:grpSp>
          <p:nvGrpSpPr>
            <p:cNvPr id="10" name="그룹 9"/>
            <p:cNvGrpSpPr/>
            <p:nvPr/>
          </p:nvGrpSpPr>
          <p:grpSpPr>
            <a:xfrm>
              <a:off x="3054905" y="2290785"/>
              <a:ext cx="2981943" cy="584775"/>
              <a:chOff x="3718297" y="2681357"/>
              <a:chExt cx="1707404" cy="334831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718297" y="2709458"/>
                <a:ext cx="1707404" cy="2928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718297" y="2681357"/>
                <a:ext cx="1707404" cy="334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THANK YOU</a:t>
                </a:r>
                <a:endParaRPr lang="en-US" altLang="ko-KR" sz="32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059832" y="2958043"/>
              <a:ext cx="2977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감사합니다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461" y="8976"/>
            <a:ext cx="9141539" cy="432048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F2A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8496137" y="5949280"/>
            <a:ext cx="540359" cy="774550"/>
            <a:chOff x="630435" y="1285287"/>
            <a:chExt cx="1522084" cy="2181754"/>
          </a:xfrm>
        </p:grpSpPr>
        <p:grpSp>
          <p:nvGrpSpPr>
            <p:cNvPr id="38" name="그룹 37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43" name="자유형 42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모서리가 둥근 직사각형 38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4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2461" y="482653"/>
            <a:ext cx="9141539" cy="15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461" y="8975"/>
            <a:ext cx="9141539" cy="473677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F2A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455873" y="2132856"/>
            <a:ext cx="1980223" cy="3745559"/>
            <a:chOff x="1187625" y="1484785"/>
            <a:chExt cx="2736306" cy="439249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249814" y="1700808"/>
              <a:ext cx="2611929" cy="3779119"/>
            </a:xfrm>
            <a:prstGeom prst="roundRect">
              <a:avLst>
                <a:gd name="adj" fmla="val 1260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443821" y="5566755"/>
              <a:ext cx="252129" cy="2076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236296" y="3268571"/>
            <a:ext cx="998910" cy="1098539"/>
            <a:chOff x="7237177" y="4922749"/>
            <a:chExt cx="998910" cy="1098539"/>
          </a:xfrm>
        </p:grpSpPr>
        <p:cxnSp>
          <p:nvCxnSpPr>
            <p:cNvPr id="40" name="직선 연결선 39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양쪽 모서리가 둥근 사각형 41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rgbClr val="E88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>
              <a:off x="7367470" y="5001124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90600" y="567228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12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양쪽 모서리가 둥근 사각형 45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95535" y="2924943"/>
            <a:ext cx="1747697" cy="1747697"/>
            <a:chOff x="395536" y="2924944"/>
            <a:chExt cx="1747697" cy="1747697"/>
          </a:xfrm>
        </p:grpSpPr>
        <p:sp>
          <p:nvSpPr>
            <p:cNvPr id="67" name="타원 66"/>
            <p:cNvSpPr/>
            <p:nvPr/>
          </p:nvSpPr>
          <p:spPr>
            <a:xfrm>
              <a:off x="395536" y="2924944"/>
              <a:ext cx="1747697" cy="1747697"/>
            </a:xfrm>
            <a:prstGeom prst="ellipse">
              <a:avLst/>
            </a:prstGeom>
            <a:solidFill>
              <a:srgbClr val="FFCF01"/>
            </a:solidFill>
            <a:ln w="152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895107" y="3250388"/>
              <a:ext cx="782154" cy="1134910"/>
              <a:chOff x="1064070" y="3014170"/>
              <a:chExt cx="782154" cy="1134910"/>
            </a:xfrm>
          </p:grpSpPr>
          <p:sp>
            <p:nvSpPr>
              <p:cNvPr id="81" name="자유형 80"/>
              <p:cNvSpPr/>
              <p:nvPr/>
            </p:nvSpPr>
            <p:spPr>
              <a:xfrm>
                <a:off x="1232351" y="3218345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1064070" y="3014170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 rot="2700000">
              <a:off x="1727510" y="3114608"/>
              <a:ext cx="172984" cy="28108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2700000">
              <a:off x="847236" y="3725405"/>
              <a:ext cx="182555" cy="80080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820886" y="3010043"/>
            <a:ext cx="1270616" cy="1843671"/>
            <a:chOff x="4186744" y="2284698"/>
            <a:chExt cx="782154" cy="1134910"/>
          </a:xfrm>
        </p:grpSpPr>
        <p:sp>
          <p:nvSpPr>
            <p:cNvPr id="84" name="자유형 83"/>
            <p:cNvSpPr/>
            <p:nvPr/>
          </p:nvSpPr>
          <p:spPr>
            <a:xfrm>
              <a:off x="4332590" y="2666774"/>
              <a:ext cx="208780" cy="473070"/>
            </a:xfrm>
            <a:custGeom>
              <a:avLst/>
              <a:gdLst>
                <a:gd name="connsiteX0" fmla="*/ 21699 w 177277"/>
                <a:gd name="connsiteY0" fmla="*/ 38905 h 401688"/>
                <a:gd name="connsiteX1" fmla="*/ 94724 w 177277"/>
                <a:gd name="connsiteY1" fmla="*/ 805 h 401688"/>
                <a:gd name="connsiteX2" fmla="*/ 177274 w 177277"/>
                <a:gd name="connsiteY2" fmla="*/ 70655 h 401688"/>
                <a:gd name="connsiteX3" fmla="*/ 97899 w 177277"/>
                <a:gd name="connsiteY3" fmla="*/ 229405 h 401688"/>
                <a:gd name="connsiteX4" fmla="*/ 101074 w 177277"/>
                <a:gd name="connsiteY4" fmla="*/ 397680 h 401688"/>
                <a:gd name="connsiteX5" fmla="*/ 5824 w 177277"/>
                <a:gd name="connsiteY5" fmla="*/ 337355 h 401688"/>
                <a:gd name="connsiteX6" fmla="*/ 18524 w 177277"/>
                <a:gd name="connsiteY6" fmla="*/ 207180 h 40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277" h="401688">
                  <a:moveTo>
                    <a:pt x="21699" y="38905"/>
                  </a:moveTo>
                  <a:cubicBezTo>
                    <a:pt x="45247" y="17209"/>
                    <a:pt x="68795" y="-4487"/>
                    <a:pt x="94724" y="805"/>
                  </a:cubicBezTo>
                  <a:cubicBezTo>
                    <a:pt x="120653" y="6097"/>
                    <a:pt x="176745" y="32555"/>
                    <a:pt x="177274" y="70655"/>
                  </a:cubicBezTo>
                  <a:cubicBezTo>
                    <a:pt x="177803" y="108755"/>
                    <a:pt x="110599" y="174901"/>
                    <a:pt x="97899" y="229405"/>
                  </a:cubicBezTo>
                  <a:cubicBezTo>
                    <a:pt x="85199" y="283909"/>
                    <a:pt x="116420" y="379688"/>
                    <a:pt x="101074" y="397680"/>
                  </a:cubicBezTo>
                  <a:cubicBezTo>
                    <a:pt x="85728" y="415672"/>
                    <a:pt x="19582" y="369105"/>
                    <a:pt x="5824" y="337355"/>
                  </a:cubicBezTo>
                  <a:cubicBezTo>
                    <a:pt x="-7934" y="305605"/>
                    <a:pt x="5295" y="256392"/>
                    <a:pt x="18524" y="207180"/>
                  </a:cubicBezTo>
                </a:path>
              </a:pathLst>
            </a:cu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4355025" y="2488873"/>
              <a:ext cx="445591" cy="363279"/>
            </a:xfrm>
            <a:custGeom>
              <a:avLst/>
              <a:gdLst>
                <a:gd name="connsiteX0" fmla="*/ 0 w 378356"/>
                <a:gd name="connsiteY0" fmla="*/ 187814 h 308464"/>
                <a:gd name="connsiteX1" fmla="*/ 19050 w 378356"/>
                <a:gd name="connsiteY1" fmla="*/ 95739 h 308464"/>
                <a:gd name="connsiteX2" fmla="*/ 101600 w 378356"/>
                <a:gd name="connsiteY2" fmla="*/ 13189 h 308464"/>
                <a:gd name="connsiteX3" fmla="*/ 231775 w 378356"/>
                <a:gd name="connsiteY3" fmla="*/ 6839 h 308464"/>
                <a:gd name="connsiteX4" fmla="*/ 349250 w 378356"/>
                <a:gd name="connsiteY4" fmla="*/ 79864 h 308464"/>
                <a:gd name="connsiteX5" fmla="*/ 377825 w 378356"/>
                <a:gd name="connsiteY5" fmla="*/ 213214 h 308464"/>
                <a:gd name="connsiteX6" fmla="*/ 333375 w 378356"/>
                <a:gd name="connsiteY6" fmla="*/ 308464 h 30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356" h="308464">
                  <a:moveTo>
                    <a:pt x="0" y="187814"/>
                  </a:moveTo>
                  <a:cubicBezTo>
                    <a:pt x="1058" y="156328"/>
                    <a:pt x="2117" y="124843"/>
                    <a:pt x="19050" y="95739"/>
                  </a:cubicBezTo>
                  <a:cubicBezTo>
                    <a:pt x="35983" y="66635"/>
                    <a:pt x="66146" y="28006"/>
                    <a:pt x="101600" y="13189"/>
                  </a:cubicBezTo>
                  <a:cubicBezTo>
                    <a:pt x="137054" y="-1628"/>
                    <a:pt x="190500" y="-4273"/>
                    <a:pt x="231775" y="6839"/>
                  </a:cubicBezTo>
                  <a:cubicBezTo>
                    <a:pt x="273050" y="17951"/>
                    <a:pt x="324908" y="45468"/>
                    <a:pt x="349250" y="79864"/>
                  </a:cubicBezTo>
                  <a:cubicBezTo>
                    <a:pt x="373592" y="114260"/>
                    <a:pt x="380471" y="175114"/>
                    <a:pt x="377825" y="213214"/>
                  </a:cubicBezTo>
                  <a:cubicBezTo>
                    <a:pt x="375179" y="251314"/>
                    <a:pt x="354277" y="279889"/>
                    <a:pt x="333375" y="308464"/>
                  </a:cubicBezTo>
                </a:path>
              </a:pathLst>
            </a:cu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4186744" y="2284698"/>
              <a:ext cx="782154" cy="1134910"/>
            </a:xfrm>
            <a:custGeom>
              <a:avLst/>
              <a:gdLst>
                <a:gd name="connsiteX0" fmla="*/ 24095 w 664135"/>
                <a:gd name="connsiteY0" fmla="*/ 420736 h 963663"/>
                <a:gd name="connsiteX1" fmla="*/ 282 w 664135"/>
                <a:gd name="connsiteY1" fmla="*/ 332630 h 963663"/>
                <a:gd name="connsiteX2" fmla="*/ 38382 w 664135"/>
                <a:gd name="connsiteY2" fmla="*/ 144511 h 963663"/>
                <a:gd name="connsiteX3" fmla="*/ 216976 w 664135"/>
                <a:gd name="connsiteY3" fmla="*/ 15924 h 963663"/>
                <a:gd name="connsiteX4" fmla="*/ 433670 w 664135"/>
                <a:gd name="connsiteY4" fmla="*/ 15924 h 963663"/>
                <a:gd name="connsiteX5" fmla="*/ 600357 w 664135"/>
                <a:gd name="connsiteY5" fmla="*/ 142130 h 963663"/>
                <a:gd name="connsiteX6" fmla="*/ 662270 w 664135"/>
                <a:gd name="connsiteY6" fmla="*/ 349299 h 963663"/>
                <a:gd name="connsiteX7" fmla="*/ 538445 w 664135"/>
                <a:gd name="connsiteY7" fmla="*/ 604093 h 963663"/>
                <a:gd name="connsiteX8" fmla="*/ 493201 w 664135"/>
                <a:gd name="connsiteY8" fmla="*/ 694580 h 963663"/>
                <a:gd name="connsiteX9" fmla="*/ 471770 w 664135"/>
                <a:gd name="connsiteY9" fmla="*/ 799355 h 963663"/>
                <a:gd name="connsiteX10" fmla="*/ 433670 w 664135"/>
                <a:gd name="connsiteY10" fmla="*/ 887461 h 963663"/>
                <a:gd name="connsiteX11" fmla="*/ 295557 w 664135"/>
                <a:gd name="connsiteY11" fmla="*/ 963661 h 963663"/>
                <a:gd name="connsiteX12" fmla="*/ 138395 w 664135"/>
                <a:gd name="connsiteY12" fmla="*/ 889843 h 963663"/>
                <a:gd name="connsiteX13" fmla="*/ 112201 w 664135"/>
                <a:gd name="connsiteY13" fmla="*/ 782686 h 96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4135" h="963663">
                  <a:moveTo>
                    <a:pt x="24095" y="420736"/>
                  </a:moveTo>
                  <a:cubicBezTo>
                    <a:pt x="10998" y="399701"/>
                    <a:pt x="-2099" y="378667"/>
                    <a:pt x="282" y="332630"/>
                  </a:cubicBezTo>
                  <a:cubicBezTo>
                    <a:pt x="2663" y="286593"/>
                    <a:pt x="2266" y="197295"/>
                    <a:pt x="38382" y="144511"/>
                  </a:cubicBezTo>
                  <a:cubicBezTo>
                    <a:pt x="74498" y="91727"/>
                    <a:pt x="151095" y="37355"/>
                    <a:pt x="216976" y="15924"/>
                  </a:cubicBezTo>
                  <a:cubicBezTo>
                    <a:pt x="282857" y="-5507"/>
                    <a:pt x="369773" y="-5110"/>
                    <a:pt x="433670" y="15924"/>
                  </a:cubicBezTo>
                  <a:cubicBezTo>
                    <a:pt x="497567" y="36958"/>
                    <a:pt x="562257" y="86568"/>
                    <a:pt x="600357" y="142130"/>
                  </a:cubicBezTo>
                  <a:cubicBezTo>
                    <a:pt x="638457" y="197692"/>
                    <a:pt x="672589" y="272305"/>
                    <a:pt x="662270" y="349299"/>
                  </a:cubicBezTo>
                  <a:cubicBezTo>
                    <a:pt x="651951" y="426293"/>
                    <a:pt x="566623" y="546546"/>
                    <a:pt x="538445" y="604093"/>
                  </a:cubicBezTo>
                  <a:cubicBezTo>
                    <a:pt x="510267" y="661640"/>
                    <a:pt x="504313" y="662036"/>
                    <a:pt x="493201" y="694580"/>
                  </a:cubicBezTo>
                  <a:cubicBezTo>
                    <a:pt x="482089" y="727124"/>
                    <a:pt x="481692" y="767208"/>
                    <a:pt x="471770" y="799355"/>
                  </a:cubicBezTo>
                  <a:cubicBezTo>
                    <a:pt x="461848" y="831502"/>
                    <a:pt x="463039" y="860077"/>
                    <a:pt x="433670" y="887461"/>
                  </a:cubicBezTo>
                  <a:cubicBezTo>
                    <a:pt x="404301" y="914845"/>
                    <a:pt x="344769" y="963264"/>
                    <a:pt x="295557" y="963661"/>
                  </a:cubicBezTo>
                  <a:cubicBezTo>
                    <a:pt x="246345" y="964058"/>
                    <a:pt x="168954" y="920006"/>
                    <a:pt x="138395" y="889843"/>
                  </a:cubicBezTo>
                  <a:cubicBezTo>
                    <a:pt x="107836" y="859681"/>
                    <a:pt x="110018" y="821183"/>
                    <a:pt x="112201" y="782686"/>
                  </a:cubicBezTo>
                </a:path>
              </a:pathLst>
            </a:cu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4845" y="701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주제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08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36181 -0.059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0" y="-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4548 0.0303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15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480008" y="3354180"/>
            <a:ext cx="1562400" cy="13788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7261899" y="1117865"/>
            <a:ext cx="0" cy="1924778"/>
          </a:xfrm>
          <a:prstGeom prst="line">
            <a:avLst/>
          </a:prstGeom>
          <a:ln w="76200">
            <a:solidFill>
              <a:srgbClr val="E6AA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4533333" y="2985493"/>
            <a:ext cx="2762718" cy="40632"/>
          </a:xfrm>
          <a:prstGeom prst="line">
            <a:avLst/>
          </a:prstGeom>
          <a:ln w="76200">
            <a:solidFill>
              <a:srgbClr val="E6AA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H="1">
            <a:off x="2508311" y="4575248"/>
            <a:ext cx="1992268" cy="0"/>
          </a:xfrm>
          <a:prstGeom prst="line">
            <a:avLst/>
          </a:prstGeom>
          <a:ln w="76200">
            <a:solidFill>
              <a:srgbClr val="E6AA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1303401" y="4565104"/>
            <a:ext cx="1194909" cy="710803"/>
          </a:xfrm>
          <a:prstGeom prst="line">
            <a:avLst/>
          </a:prstGeom>
          <a:ln w="76200">
            <a:solidFill>
              <a:srgbClr val="E6AA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461" y="482653"/>
            <a:ext cx="9141539" cy="15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461" y="8975"/>
            <a:ext cx="9141539" cy="473677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F2A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4845" y="701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주제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Picture 20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9565" y1="64982" x2="70652" y2="60650"/>
                        <a14:foregroundMark x1="16739" y1="59928" x2="21957" y2="46209"/>
                        <a14:foregroundMark x1="26957" y1="47292" x2="31522" y2="25632"/>
                        <a14:foregroundMark x1="33478" y1="21661" x2="44783" y2="7942"/>
                        <a14:foregroundMark x1="54783" y1="10469" x2="65652" y2="19856"/>
                        <a14:foregroundMark x1="68696" y1="28520" x2="70870" y2="41516"/>
                        <a14:foregroundMark x1="73478" y1="37906" x2="83478" y2="40072"/>
                        <a14:foregroundMark x1="94130" y1="64982" x2="63478" y2="85921"/>
                        <a14:foregroundMark x1="88696" y1="87726" x2="17609" y2="86643"/>
                        <a14:foregroundMark x1="75652" y1="93141" x2="3913" y2="85199"/>
                        <a14:foregroundMark x1="29783" y1="93863" x2="6522" y2="685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-60743"/>
            <a:ext cx="2855815" cy="171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315781" y="799105"/>
            <a:ext cx="1930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수평선B" pitchFamily="18" charset="-127"/>
                <a:ea typeface="HY수평선B" pitchFamily="18" charset="-127"/>
              </a:rPr>
              <a:t>BIS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(Bus Information System)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959916" y="5035715"/>
            <a:ext cx="608476" cy="608476"/>
            <a:chOff x="6101551" y="5438843"/>
            <a:chExt cx="608476" cy="608476"/>
          </a:xfrm>
        </p:grpSpPr>
        <p:sp>
          <p:nvSpPr>
            <p:cNvPr id="54" name="타원 53"/>
            <p:cNvSpPr/>
            <p:nvPr/>
          </p:nvSpPr>
          <p:spPr>
            <a:xfrm>
              <a:off x="6101551" y="5438843"/>
              <a:ext cx="608476" cy="6084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 rot="5400000">
              <a:off x="6193701" y="5527828"/>
              <a:ext cx="426525" cy="4265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167271" y="5449722"/>
              <a:ext cx="481485" cy="29136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FFFFFF">
                    <a:alpha val="74000"/>
                  </a:srgbClr>
                </a:gs>
                <a:gs pos="50000">
                  <a:schemeClr val="bg1">
                    <a:alpha val="30000"/>
                  </a:schemeClr>
                </a:gs>
                <a:gs pos="100000">
                  <a:srgbClr val="FFFFFF">
                    <a:shade val="100000"/>
                    <a:satMod val="115000"/>
                    <a:alpha val="49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20278" y="4141570"/>
            <a:ext cx="576064" cy="807668"/>
            <a:chOff x="3635896" y="4269122"/>
            <a:chExt cx="576064" cy="807668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3635896" y="4269122"/>
              <a:ext cx="576064" cy="807668"/>
            </a:xfrm>
            <a:prstGeom prst="roundRect">
              <a:avLst>
                <a:gd name="adj" fmla="val 50000"/>
              </a:avLst>
            </a:prstGeom>
            <a:solidFill>
              <a:srgbClr val="00479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Picture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70667" y1="79933" x2="35111" y2="12040"/>
                          <a14:foregroundMark x1="50222" y1="25753" x2="50222" y2="25753"/>
                          <a14:foregroundMark x1="52889" y1="16722" x2="64889" y2="37124"/>
                          <a14:foregroundMark x1="77778" y1="27759" x2="34222" y2="78930"/>
                          <a14:foregroundMark x1="65778" y1="84615" x2="26667" y2="37124"/>
                          <a14:foregroundMark x1="25778" y1="24749" x2="72444" y2="71237"/>
                          <a14:foregroundMark x1="51556" y1="85619" x2="50222" y2="12375"/>
                          <a14:foregroundMark x1="22222" y1="68896" x2="52000" y2="431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4573" y="4335445"/>
              <a:ext cx="518710" cy="68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그룹 72"/>
          <p:cNvGrpSpPr/>
          <p:nvPr/>
        </p:nvGrpSpPr>
        <p:grpSpPr>
          <a:xfrm>
            <a:off x="3868126" y="2891071"/>
            <a:ext cx="1487955" cy="1868418"/>
            <a:chOff x="3462873" y="1635057"/>
            <a:chExt cx="2002096" cy="2514023"/>
          </a:xfrm>
        </p:grpSpPr>
        <p:grpSp>
          <p:nvGrpSpPr>
            <p:cNvPr id="74" name="그룹 73"/>
            <p:cNvGrpSpPr/>
            <p:nvPr/>
          </p:nvGrpSpPr>
          <p:grpSpPr>
            <a:xfrm>
              <a:off x="3813954" y="1668201"/>
              <a:ext cx="1311604" cy="2480879"/>
              <a:chOff x="1187625" y="1484785"/>
              <a:chExt cx="2736306" cy="4392490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1187625" y="1484785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1249813" y="1747843"/>
                <a:ext cx="2611929" cy="3666344"/>
              </a:xfrm>
              <a:prstGeom prst="roundRect">
                <a:avLst>
                  <a:gd name="adj" fmla="val 1260"/>
                </a:avLst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2299476" y="5566756"/>
                <a:ext cx="512606" cy="20764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cxnSp>
          <p:nvCxnSpPr>
            <p:cNvPr id="75" name="직선 연결선 74"/>
            <p:cNvCxnSpPr/>
            <p:nvPr/>
          </p:nvCxnSpPr>
          <p:spPr>
            <a:xfrm>
              <a:off x="3649893" y="1635057"/>
              <a:ext cx="0" cy="1268250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462873" y="1707435"/>
              <a:ext cx="0" cy="853816"/>
            </a:xfrm>
            <a:prstGeom prst="line">
              <a:avLst/>
            </a:prstGeom>
            <a:ln w="76200" cap="rnd">
              <a:solidFill>
                <a:srgbClr val="F2A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 rot="10800000">
              <a:off x="5277950" y="2842751"/>
              <a:ext cx="187019" cy="1268250"/>
              <a:chOff x="4345310" y="3725416"/>
              <a:chExt cx="72008" cy="488316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4417318" y="3725416"/>
                <a:ext cx="0" cy="488316"/>
              </a:xfrm>
              <a:prstGeom prst="line">
                <a:avLst/>
              </a:prstGeom>
              <a:ln w="762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4345310" y="3753284"/>
                <a:ext cx="0" cy="328746"/>
              </a:xfrm>
              <a:prstGeom prst="line">
                <a:avLst/>
              </a:prstGeom>
              <a:ln w="76200" cap="rnd">
                <a:solidFill>
                  <a:srgbClr val="F2A1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그룹 91"/>
          <p:cNvGrpSpPr/>
          <p:nvPr/>
        </p:nvGrpSpPr>
        <p:grpSpPr>
          <a:xfrm>
            <a:off x="4346260" y="3367020"/>
            <a:ext cx="540359" cy="774550"/>
            <a:chOff x="630435" y="1285287"/>
            <a:chExt cx="1522084" cy="2181754"/>
          </a:xfrm>
        </p:grpSpPr>
        <p:grpSp>
          <p:nvGrpSpPr>
            <p:cNvPr id="93" name="그룹 92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98" name="자유형 97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자유형 98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자유형 99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모서리가 둥근 직사각형 93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95536" y="5275907"/>
            <a:ext cx="998910" cy="1098539"/>
            <a:chOff x="7237177" y="4922749"/>
            <a:chExt cx="998910" cy="1098539"/>
          </a:xfrm>
        </p:grpSpPr>
        <p:cxnSp>
          <p:nvCxnSpPr>
            <p:cNvPr id="102" name="직선 연결선 101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양쪽 모서리가 둥근 사각형 103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양쪽 모서리가 둥근 사각형 104"/>
            <p:cNvSpPr/>
            <p:nvPr/>
          </p:nvSpPr>
          <p:spPr>
            <a:xfrm>
              <a:off x="7367470" y="5038832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90600" y="567228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12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07" name="양쪽 모서리가 둥근 사각형 106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양쪽 모서리가 둥근 사각형 107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39069" y="5574637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차량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입력한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비콘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0032" y="2642811"/>
            <a:ext cx="1423734" cy="6810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API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공공데이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터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480008" y="2473473"/>
            <a:ext cx="1562400" cy="13788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8496137" y="5949280"/>
            <a:ext cx="540359" cy="774550"/>
            <a:chOff x="630435" y="1285287"/>
            <a:chExt cx="1522084" cy="2181754"/>
          </a:xfrm>
        </p:grpSpPr>
        <p:grpSp>
          <p:nvGrpSpPr>
            <p:cNvPr id="119" name="그룹 118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124" name="자유형 123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자유형 124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자유형 125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0" name="모서리가 둥근 직사각형 119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모서리가 둥근 직사각형 120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모서리가 둥근 직사각형 121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모서리가 둥근 직사각형 122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6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2461" y="3054992"/>
            <a:ext cx="9141539" cy="939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84119" y="3753873"/>
            <a:ext cx="9141539" cy="1707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61" y="482653"/>
            <a:ext cx="9141539" cy="15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1" y="8975"/>
            <a:ext cx="9141539" cy="473677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4845" y="701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진행사항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496137" y="5949280"/>
            <a:ext cx="540359" cy="774550"/>
            <a:chOff x="630435" y="1285287"/>
            <a:chExt cx="1522084" cy="2181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27" name="자유형 26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67744" y="2492896"/>
            <a:ext cx="1491283" cy="1946401"/>
            <a:chOff x="806892" y="1711608"/>
            <a:chExt cx="998910" cy="1303763"/>
          </a:xfrm>
        </p:grpSpPr>
        <p:grpSp>
          <p:nvGrpSpPr>
            <p:cNvPr id="34" name="그룹 33"/>
            <p:cNvGrpSpPr/>
            <p:nvPr/>
          </p:nvGrpSpPr>
          <p:grpSpPr>
            <a:xfrm>
              <a:off x="887694" y="2727339"/>
              <a:ext cx="432048" cy="288032"/>
              <a:chOff x="5076056" y="4437112"/>
              <a:chExt cx="432048" cy="288032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H="1">
                <a:off x="5076056" y="4437112"/>
                <a:ext cx="99635" cy="288032"/>
              </a:xfrm>
              <a:prstGeom prst="line">
                <a:avLst/>
              </a:prstGeom>
              <a:ln w="152400">
                <a:solidFill>
                  <a:srgbClr val="E889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5125873" y="4581128"/>
                <a:ext cx="382231" cy="0"/>
              </a:xfrm>
              <a:prstGeom prst="line">
                <a:avLst/>
              </a:prstGeom>
              <a:ln w="152400">
                <a:solidFill>
                  <a:srgbClr val="E889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 flipH="1">
              <a:off x="1297174" y="2727339"/>
              <a:ext cx="432048" cy="288032"/>
              <a:chOff x="5458286" y="4445496"/>
              <a:chExt cx="432048" cy="288032"/>
            </a:xfrm>
          </p:grpSpPr>
          <p:cxnSp>
            <p:nvCxnSpPr>
              <p:cNvPr id="38" name="직선 연결선 37"/>
              <p:cNvCxnSpPr/>
              <p:nvPr/>
            </p:nvCxnSpPr>
            <p:spPr>
              <a:xfrm flipH="1">
                <a:off x="5458286" y="4445496"/>
                <a:ext cx="99635" cy="288032"/>
              </a:xfrm>
              <a:prstGeom prst="line">
                <a:avLst/>
              </a:prstGeom>
              <a:ln w="152400">
                <a:solidFill>
                  <a:srgbClr val="E889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508103" y="4589512"/>
                <a:ext cx="382231" cy="0"/>
              </a:xfrm>
              <a:prstGeom prst="line">
                <a:avLst/>
              </a:prstGeom>
              <a:ln w="152400">
                <a:solidFill>
                  <a:srgbClr val="E889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양쪽 모서리가 둥근 사각형 39"/>
            <p:cNvSpPr/>
            <p:nvPr/>
          </p:nvSpPr>
          <p:spPr>
            <a:xfrm>
              <a:off x="806892" y="1772816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rgbClr val="E88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>
              <a:off x="937185" y="2084892"/>
              <a:ext cx="738325" cy="373133"/>
            </a:xfrm>
            <a:prstGeom prst="round2SameRect">
              <a:avLst>
                <a:gd name="adj1" fmla="val 251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>
              <a:off x="937185" y="2564916"/>
              <a:ext cx="135287" cy="13528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>
              <a:off x="1540222" y="2564916"/>
              <a:ext cx="135287" cy="13528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양쪽 모서리가 둥근 사각형 43"/>
            <p:cNvSpPr/>
            <p:nvPr/>
          </p:nvSpPr>
          <p:spPr>
            <a:xfrm>
              <a:off x="1121766" y="1859678"/>
              <a:ext cx="369162" cy="12451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>
              <a:off x="1121766" y="1711608"/>
              <a:ext cx="369162" cy="12451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E88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941563" y="2723549"/>
            <a:ext cx="662371" cy="1656184"/>
            <a:chOff x="3635896" y="3392856"/>
            <a:chExt cx="360040" cy="90024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635896" y="3392856"/>
              <a:ext cx="360040" cy="68421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E889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635896" y="3573016"/>
              <a:ext cx="144016" cy="0"/>
            </a:xfrm>
            <a:prstGeom prst="line">
              <a:avLst/>
            </a:prstGeom>
            <a:ln w="1270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3635896" y="3717032"/>
              <a:ext cx="144016" cy="0"/>
            </a:xfrm>
            <a:prstGeom prst="line">
              <a:avLst/>
            </a:prstGeom>
            <a:ln w="1270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635896" y="3861048"/>
              <a:ext cx="144016" cy="0"/>
            </a:xfrm>
            <a:prstGeom prst="line">
              <a:avLst/>
            </a:prstGeom>
            <a:ln w="1270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851920" y="3573016"/>
              <a:ext cx="144016" cy="0"/>
            </a:xfrm>
            <a:prstGeom prst="line">
              <a:avLst/>
            </a:prstGeom>
            <a:ln w="1270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3851920" y="3717032"/>
              <a:ext cx="144016" cy="0"/>
            </a:xfrm>
            <a:prstGeom prst="line">
              <a:avLst/>
            </a:prstGeom>
            <a:ln w="1270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851920" y="3861048"/>
              <a:ext cx="144016" cy="0"/>
            </a:xfrm>
            <a:prstGeom prst="line">
              <a:avLst/>
            </a:prstGeom>
            <a:ln w="1270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815916" y="4083670"/>
              <a:ext cx="0" cy="209426"/>
            </a:xfrm>
            <a:prstGeom prst="line">
              <a:avLst/>
            </a:prstGeom>
            <a:ln w="1270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635896" y="4290541"/>
              <a:ext cx="360040" cy="0"/>
            </a:xfrm>
            <a:prstGeom prst="line">
              <a:avLst/>
            </a:prstGeom>
            <a:ln w="1270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2061059" y="4705980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지하철 제외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721713" y="4705980"/>
            <a:ext cx="1095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인터뷰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4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오른쪽 화살표 91"/>
          <p:cNvSpPr/>
          <p:nvPr/>
        </p:nvSpPr>
        <p:spPr>
          <a:xfrm>
            <a:off x="0" y="4619350"/>
            <a:ext cx="3131840" cy="1303249"/>
          </a:xfrm>
          <a:prstGeom prst="rightArrow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684046" y="1792710"/>
            <a:ext cx="7459954" cy="648000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61" y="482653"/>
            <a:ext cx="9141539" cy="15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1" y="8975"/>
            <a:ext cx="9141539" cy="473677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4845" y="701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진행사항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496137" y="5949280"/>
            <a:ext cx="540359" cy="774550"/>
            <a:chOff x="630435" y="1285287"/>
            <a:chExt cx="1522084" cy="2181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27" name="자유형 26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726032" y="1093993"/>
            <a:ext cx="2045435" cy="2045435"/>
            <a:chOff x="1907705" y="1268760"/>
            <a:chExt cx="4869989" cy="4869989"/>
          </a:xfrm>
        </p:grpSpPr>
        <p:sp>
          <p:nvSpPr>
            <p:cNvPr id="146" name="타원 145"/>
            <p:cNvSpPr/>
            <p:nvPr/>
          </p:nvSpPr>
          <p:spPr>
            <a:xfrm rot="16200000">
              <a:off x="1907705" y="1268760"/>
              <a:ext cx="4869989" cy="4869989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C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7" name="원형 146"/>
            <p:cNvSpPr/>
            <p:nvPr/>
          </p:nvSpPr>
          <p:spPr>
            <a:xfrm>
              <a:off x="2214723" y="1575780"/>
              <a:ext cx="4255951" cy="4255951"/>
            </a:xfrm>
            <a:prstGeom prst="pie">
              <a:avLst>
                <a:gd name="adj1" fmla="val 16210281"/>
                <a:gd name="adj2" fmla="val 10818236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8" name="타원 147"/>
            <p:cNvSpPr/>
            <p:nvPr/>
          </p:nvSpPr>
          <p:spPr>
            <a:xfrm>
              <a:off x="2572021" y="1933076"/>
              <a:ext cx="3541358" cy="35413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1034248" y="3305377"/>
            <a:ext cx="150393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APP </a:t>
            </a:r>
            <a:r>
              <a:rPr lang="ko-KR" altLang="en-US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설</a:t>
            </a:r>
            <a:r>
              <a:rPr lang="ko-KR" altLang="en-US" sz="2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계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1461819" y="1534738"/>
            <a:ext cx="578118" cy="1050543"/>
            <a:chOff x="1187625" y="1484785"/>
            <a:chExt cx="2736306" cy="4392490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+mn-ea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414631" y="1747847"/>
              <a:ext cx="2262151" cy="3493448"/>
            </a:xfrm>
            <a:prstGeom prst="roundRect">
              <a:avLst>
                <a:gd name="adj" fmla="val 126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+mn-ea"/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239453" y="5467783"/>
              <a:ext cx="669917" cy="2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+mn-ea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3740682" y="3305377"/>
            <a:ext cx="1662636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OPEN API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3550513" y="1093993"/>
            <a:ext cx="2045435" cy="2045435"/>
            <a:chOff x="1907705" y="1268760"/>
            <a:chExt cx="4869989" cy="4869989"/>
          </a:xfrm>
        </p:grpSpPr>
        <p:sp>
          <p:nvSpPr>
            <p:cNvPr id="89" name="타원 88"/>
            <p:cNvSpPr/>
            <p:nvPr/>
          </p:nvSpPr>
          <p:spPr>
            <a:xfrm rot="16200000">
              <a:off x="1907705" y="1268760"/>
              <a:ext cx="4869989" cy="4869989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C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0" name="원형 89"/>
            <p:cNvSpPr/>
            <p:nvPr/>
          </p:nvSpPr>
          <p:spPr>
            <a:xfrm>
              <a:off x="2214723" y="1575780"/>
              <a:ext cx="4255951" cy="4255951"/>
            </a:xfrm>
            <a:prstGeom prst="pie">
              <a:avLst>
                <a:gd name="adj1" fmla="val 16210281"/>
                <a:gd name="adj2" fmla="val 7731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2572021" y="1933076"/>
              <a:ext cx="3541358" cy="35413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173753" y="1619841"/>
            <a:ext cx="763872" cy="840059"/>
            <a:chOff x="7237177" y="4922749"/>
            <a:chExt cx="998910" cy="1098539"/>
          </a:xfrm>
        </p:grpSpPr>
        <p:cxnSp>
          <p:nvCxnSpPr>
            <p:cNvPr id="137" name="직선 연결선 136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양쪽 모서리가 둥근 사각형 138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0" name="양쪽 모서리가 둥근 사각형 139"/>
            <p:cNvSpPr/>
            <p:nvPr/>
          </p:nvSpPr>
          <p:spPr>
            <a:xfrm>
              <a:off x="7367470" y="5038832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465150" y="5672281"/>
              <a:ext cx="543344" cy="301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9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42" name="양쪽 모서리가 둥근 사각형 141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3" name="양쪽 모서리가 둥근 사각형 142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50" name="타원 149"/>
          <p:cNvSpPr/>
          <p:nvPr/>
        </p:nvSpPr>
        <p:spPr>
          <a:xfrm rot="16200000">
            <a:off x="6372533" y="1087340"/>
            <a:ext cx="2045435" cy="204543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1" name="타원 150"/>
          <p:cNvSpPr/>
          <p:nvPr/>
        </p:nvSpPr>
        <p:spPr>
          <a:xfrm>
            <a:off x="6651551" y="1366358"/>
            <a:ext cx="1487399" cy="14873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25" name="그룹 124"/>
          <p:cNvGrpSpPr/>
          <p:nvPr/>
        </p:nvGrpSpPr>
        <p:grpSpPr>
          <a:xfrm>
            <a:off x="7004497" y="1719186"/>
            <a:ext cx="781507" cy="781742"/>
            <a:chOff x="5705780" y="2505533"/>
            <a:chExt cx="2178588" cy="2179245"/>
          </a:xfrm>
        </p:grpSpPr>
        <p:sp>
          <p:nvSpPr>
            <p:cNvPr id="126" name="타원 125"/>
            <p:cNvSpPr/>
            <p:nvPr/>
          </p:nvSpPr>
          <p:spPr>
            <a:xfrm>
              <a:off x="5705780" y="2505533"/>
              <a:ext cx="2178588" cy="21792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5844626" y="2644420"/>
              <a:ext cx="1900897" cy="19014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6118651" y="2918528"/>
              <a:ext cx="1352847" cy="13532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6400892" y="3305377"/>
            <a:ext cx="2002471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비콘</a:t>
            </a:r>
            <a:r>
              <a:rPr lang="ko-KR" altLang="en-US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장비 활용</a:t>
            </a:r>
            <a:endParaRPr lang="en-US" altLang="ko-KR" sz="2400" b="1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550513" y="4178820"/>
            <a:ext cx="2045435" cy="2045435"/>
            <a:chOff x="1907705" y="1268760"/>
            <a:chExt cx="4869989" cy="4869989"/>
          </a:xfrm>
        </p:grpSpPr>
        <p:sp>
          <p:nvSpPr>
            <p:cNvPr id="47" name="타원 46"/>
            <p:cNvSpPr/>
            <p:nvPr/>
          </p:nvSpPr>
          <p:spPr>
            <a:xfrm rot="16200000">
              <a:off x="1907705" y="1268760"/>
              <a:ext cx="4869989" cy="48699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타원 48"/>
            <p:cNvSpPr/>
            <p:nvPr/>
          </p:nvSpPr>
          <p:spPr>
            <a:xfrm>
              <a:off x="2572021" y="1933076"/>
              <a:ext cx="3541358" cy="35413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" name="그룹 1"/>
          <p:cNvGrpSpPr/>
          <p:nvPr/>
        </p:nvGrpSpPr>
        <p:grpSpPr>
          <a:xfrm rot="900000">
            <a:off x="4284171" y="4676266"/>
            <a:ext cx="578118" cy="1050543"/>
            <a:chOff x="4260051" y="4619565"/>
            <a:chExt cx="578118" cy="1050543"/>
          </a:xfrm>
        </p:grpSpPr>
        <p:grpSp>
          <p:nvGrpSpPr>
            <p:cNvPr id="50" name="그룹 49"/>
            <p:cNvGrpSpPr/>
            <p:nvPr/>
          </p:nvGrpSpPr>
          <p:grpSpPr>
            <a:xfrm>
              <a:off x="4260051" y="4619565"/>
              <a:ext cx="578118" cy="1050543"/>
              <a:chOff x="1187625" y="1484785"/>
              <a:chExt cx="2736306" cy="4392490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1187625" y="1484785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1414629" y="1747848"/>
                <a:ext cx="2262149" cy="3493447"/>
              </a:xfrm>
              <a:prstGeom prst="roundRect">
                <a:avLst>
                  <a:gd name="adj" fmla="val 126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2239453" y="5467783"/>
                <a:ext cx="669917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376134" y="4844265"/>
              <a:ext cx="347025" cy="497425"/>
              <a:chOff x="630435" y="1285287"/>
              <a:chExt cx="1522084" cy="2181754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60" name="자유형 59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190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자유형 60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190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자유형 61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190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6" name="모서리가 둥근 직사각형 55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3822063" y="6220395"/>
            <a:ext cx="1502334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APP </a:t>
            </a:r>
            <a:r>
              <a:rPr lang="ko-KR" altLang="en-US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제작</a:t>
            </a:r>
            <a:endParaRPr lang="ko-KR" altLang="en-US" sz="24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5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461" y="482653"/>
            <a:ext cx="9141539" cy="15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1" y="8975"/>
            <a:ext cx="9141539" cy="473677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4845" y="701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진행사항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496137" y="5949280"/>
            <a:ext cx="540359" cy="774550"/>
            <a:chOff x="630435" y="1285287"/>
            <a:chExt cx="1522084" cy="2181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27" name="자유형 26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4715970" y="2942635"/>
            <a:ext cx="1887733" cy="819281"/>
          </a:xfrm>
          <a:prstGeom prst="rightArrow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54" name="TextBox 153"/>
          <p:cNvSpPr txBox="1"/>
          <p:nvPr/>
        </p:nvSpPr>
        <p:spPr>
          <a:xfrm>
            <a:off x="556094" y="4381653"/>
            <a:ext cx="116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APP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설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계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315833" y="438165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OPEN API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595690" y="3141461"/>
            <a:ext cx="2882284" cy="409758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bg1">
                  <a:lumMod val="50000"/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10" name="그룹 9"/>
          <p:cNvGrpSpPr/>
          <p:nvPr/>
        </p:nvGrpSpPr>
        <p:grpSpPr>
          <a:xfrm>
            <a:off x="395536" y="2567644"/>
            <a:ext cx="1483614" cy="1483612"/>
            <a:chOff x="443598" y="2593460"/>
            <a:chExt cx="1483614" cy="148361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443598" y="2593460"/>
              <a:ext cx="1483614" cy="1483612"/>
              <a:chOff x="1907705" y="1268760"/>
              <a:chExt cx="4869989" cy="4869989"/>
            </a:xfrm>
          </p:grpSpPr>
          <p:sp>
            <p:nvSpPr>
              <p:cNvPr id="146" name="타원 145"/>
              <p:cNvSpPr/>
              <p:nvPr/>
            </p:nvSpPr>
            <p:spPr>
              <a:xfrm rot="16200000">
                <a:off x="1907705" y="1268760"/>
                <a:ext cx="4869989" cy="4869989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C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147" name="원형 146"/>
              <p:cNvSpPr/>
              <p:nvPr/>
            </p:nvSpPr>
            <p:spPr>
              <a:xfrm>
                <a:off x="2214723" y="1575780"/>
                <a:ext cx="4255951" cy="4255951"/>
              </a:xfrm>
              <a:prstGeom prst="pie">
                <a:avLst>
                  <a:gd name="adj1" fmla="val 16210281"/>
                  <a:gd name="adj2" fmla="val 10818236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572021" y="1933076"/>
                <a:ext cx="3541358" cy="35413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969666" y="2920765"/>
              <a:ext cx="419326" cy="761988"/>
              <a:chOff x="1137901" y="1528711"/>
              <a:chExt cx="2736306" cy="4392490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1137901" y="1528711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1364910" y="1791775"/>
                <a:ext cx="2262151" cy="3493451"/>
              </a:xfrm>
              <a:prstGeom prst="roundRect">
                <a:avLst>
                  <a:gd name="adj" fmla="val 126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2189731" y="5511707"/>
                <a:ext cx="669919" cy="20763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+mn-ea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2220998" y="2567644"/>
            <a:ext cx="1483614" cy="1483612"/>
            <a:chOff x="2492276" y="2593460"/>
            <a:chExt cx="1483614" cy="1483612"/>
          </a:xfrm>
        </p:grpSpPr>
        <p:grpSp>
          <p:nvGrpSpPr>
            <p:cNvPr id="88" name="그룹 87"/>
            <p:cNvGrpSpPr/>
            <p:nvPr/>
          </p:nvGrpSpPr>
          <p:grpSpPr>
            <a:xfrm>
              <a:off x="2492276" y="2593460"/>
              <a:ext cx="1483614" cy="1483612"/>
              <a:chOff x="1907705" y="1268760"/>
              <a:chExt cx="4869989" cy="4869989"/>
            </a:xfrm>
          </p:grpSpPr>
          <p:sp>
            <p:nvSpPr>
              <p:cNvPr id="89" name="타원 88"/>
              <p:cNvSpPr/>
              <p:nvPr/>
            </p:nvSpPr>
            <p:spPr>
              <a:xfrm rot="16200000">
                <a:off x="1907705" y="1268760"/>
                <a:ext cx="4869989" cy="4869989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C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90" name="원형 89"/>
              <p:cNvSpPr/>
              <p:nvPr/>
            </p:nvSpPr>
            <p:spPr>
              <a:xfrm>
                <a:off x="2214723" y="1575780"/>
                <a:ext cx="4255951" cy="4255951"/>
              </a:xfrm>
              <a:prstGeom prst="pie">
                <a:avLst>
                  <a:gd name="adj1" fmla="val 16210281"/>
                  <a:gd name="adj2" fmla="val 77313"/>
                </a:avLst>
              </a:prstGeom>
              <a:solidFill>
                <a:srgbClr val="0B9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72021" y="1933076"/>
                <a:ext cx="3541358" cy="35413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cxnSp>
          <p:nvCxnSpPr>
            <p:cNvPr id="137" name="직선 연결선 136"/>
            <p:cNvCxnSpPr/>
            <p:nvPr/>
          </p:nvCxnSpPr>
          <p:spPr>
            <a:xfrm flipH="1">
              <a:off x="3052336" y="3429975"/>
              <a:ext cx="0" cy="159760"/>
            </a:xfrm>
            <a:prstGeom prst="line">
              <a:avLst/>
            </a:prstGeom>
            <a:ln w="1143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3387441" y="3429975"/>
              <a:ext cx="0" cy="159760"/>
            </a:xfrm>
            <a:prstGeom prst="line">
              <a:avLst/>
            </a:prstGeom>
            <a:ln w="1143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양쪽 모서리가 둥근 사각형 138"/>
            <p:cNvSpPr/>
            <p:nvPr/>
          </p:nvSpPr>
          <p:spPr>
            <a:xfrm>
              <a:off x="2944330" y="2974873"/>
              <a:ext cx="554058" cy="559163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0" name="양쪽 모서리가 둥근 사각형 139"/>
            <p:cNvSpPr/>
            <p:nvPr/>
          </p:nvSpPr>
          <p:spPr>
            <a:xfrm>
              <a:off x="3016598" y="3039259"/>
              <a:ext cx="409521" cy="20696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040025" y="3363184"/>
              <a:ext cx="362881" cy="195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5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42" name="양쪽 모서리가 둥근 사각형 141"/>
            <p:cNvSpPr/>
            <p:nvPr/>
          </p:nvSpPr>
          <p:spPr>
            <a:xfrm>
              <a:off x="3016599" y="3360167"/>
              <a:ext cx="75038" cy="6821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3" name="양쪽 모서리가 둥근 사각형 142"/>
            <p:cNvSpPr/>
            <p:nvPr/>
          </p:nvSpPr>
          <p:spPr>
            <a:xfrm>
              <a:off x="3351082" y="3360167"/>
              <a:ext cx="75038" cy="6821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011393" y="2562820"/>
            <a:ext cx="1483614" cy="1483612"/>
            <a:chOff x="4539168" y="2588636"/>
            <a:chExt cx="1483614" cy="1483612"/>
          </a:xfrm>
        </p:grpSpPr>
        <p:sp>
          <p:nvSpPr>
            <p:cNvPr id="150" name="타원 149"/>
            <p:cNvSpPr/>
            <p:nvPr/>
          </p:nvSpPr>
          <p:spPr>
            <a:xfrm rot="16200000">
              <a:off x="4539169" y="2588635"/>
              <a:ext cx="1483612" cy="148361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4741548" y="2791014"/>
              <a:ext cx="1078853" cy="1078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4997550" y="3046931"/>
              <a:ext cx="566849" cy="567020"/>
              <a:chOff x="5705780" y="2505533"/>
              <a:chExt cx="2178588" cy="2179245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5705780" y="2505533"/>
                <a:ext cx="2178588" cy="217924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n-ea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5844626" y="2644420"/>
                <a:ext cx="1900897" cy="19014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n-ea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6118651" y="2918528"/>
                <a:ext cx="1352847" cy="13532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n-ea"/>
                </a:endParaRPr>
              </a:p>
            </p:txBody>
          </p:sp>
        </p:grpSp>
      </p:grpSp>
      <p:sp>
        <p:nvSpPr>
          <p:cNvPr id="133" name="TextBox 132"/>
          <p:cNvSpPr txBox="1"/>
          <p:nvPr/>
        </p:nvSpPr>
        <p:spPr>
          <a:xfrm>
            <a:off x="3979591" y="4381653"/>
            <a:ext cx="154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비콘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장비 활용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654966" y="2293912"/>
            <a:ext cx="2045435" cy="2045435"/>
            <a:chOff x="1907705" y="1268760"/>
            <a:chExt cx="4869989" cy="4869989"/>
          </a:xfrm>
        </p:grpSpPr>
        <p:sp>
          <p:nvSpPr>
            <p:cNvPr id="47" name="타원 46"/>
            <p:cNvSpPr/>
            <p:nvPr/>
          </p:nvSpPr>
          <p:spPr>
            <a:xfrm rot="16200000">
              <a:off x="1907705" y="1268760"/>
              <a:ext cx="4869989" cy="48699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타원 48"/>
            <p:cNvSpPr/>
            <p:nvPr/>
          </p:nvSpPr>
          <p:spPr>
            <a:xfrm>
              <a:off x="2572021" y="1933076"/>
              <a:ext cx="3541358" cy="35413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" name="그룹 1"/>
          <p:cNvGrpSpPr/>
          <p:nvPr/>
        </p:nvGrpSpPr>
        <p:grpSpPr>
          <a:xfrm rot="900000">
            <a:off x="7388624" y="2791358"/>
            <a:ext cx="578118" cy="1050543"/>
            <a:chOff x="4260051" y="4619565"/>
            <a:chExt cx="578118" cy="1050543"/>
          </a:xfrm>
        </p:grpSpPr>
        <p:grpSp>
          <p:nvGrpSpPr>
            <p:cNvPr id="50" name="그룹 49"/>
            <p:cNvGrpSpPr/>
            <p:nvPr/>
          </p:nvGrpSpPr>
          <p:grpSpPr>
            <a:xfrm>
              <a:off x="4260051" y="4619565"/>
              <a:ext cx="578118" cy="1050543"/>
              <a:chOff x="1187625" y="1484785"/>
              <a:chExt cx="2736306" cy="4392490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1187625" y="1484785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1414629" y="1747848"/>
                <a:ext cx="2262149" cy="3493447"/>
              </a:xfrm>
              <a:prstGeom prst="roundRect">
                <a:avLst>
                  <a:gd name="adj" fmla="val 126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2239453" y="5467783"/>
                <a:ext cx="669917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376134" y="4844265"/>
              <a:ext cx="347025" cy="497425"/>
              <a:chOff x="630435" y="1285287"/>
              <a:chExt cx="1522084" cy="2181754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779043" y="1751139"/>
                <a:ext cx="1182561" cy="1715902"/>
                <a:chOff x="4186744" y="2284698"/>
                <a:chExt cx="782154" cy="1134910"/>
              </a:xfrm>
              <a:effectLst/>
            </p:grpSpPr>
            <p:sp>
              <p:nvSpPr>
                <p:cNvPr id="60" name="자유형 59"/>
                <p:cNvSpPr/>
                <p:nvPr/>
              </p:nvSpPr>
              <p:spPr>
                <a:xfrm>
                  <a:off x="4332590" y="2666774"/>
                  <a:ext cx="208780" cy="473070"/>
                </a:xfrm>
                <a:custGeom>
                  <a:avLst/>
                  <a:gdLst>
                    <a:gd name="connsiteX0" fmla="*/ 21699 w 177277"/>
                    <a:gd name="connsiteY0" fmla="*/ 38905 h 401688"/>
                    <a:gd name="connsiteX1" fmla="*/ 94724 w 177277"/>
                    <a:gd name="connsiteY1" fmla="*/ 805 h 401688"/>
                    <a:gd name="connsiteX2" fmla="*/ 177274 w 177277"/>
                    <a:gd name="connsiteY2" fmla="*/ 70655 h 401688"/>
                    <a:gd name="connsiteX3" fmla="*/ 97899 w 177277"/>
                    <a:gd name="connsiteY3" fmla="*/ 229405 h 401688"/>
                    <a:gd name="connsiteX4" fmla="*/ 101074 w 177277"/>
                    <a:gd name="connsiteY4" fmla="*/ 397680 h 401688"/>
                    <a:gd name="connsiteX5" fmla="*/ 5824 w 177277"/>
                    <a:gd name="connsiteY5" fmla="*/ 337355 h 401688"/>
                    <a:gd name="connsiteX6" fmla="*/ 18524 w 177277"/>
                    <a:gd name="connsiteY6" fmla="*/ 207180 h 401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277" h="401688">
                      <a:moveTo>
                        <a:pt x="21699" y="38905"/>
                      </a:moveTo>
                      <a:cubicBezTo>
                        <a:pt x="45247" y="17209"/>
                        <a:pt x="68795" y="-4487"/>
                        <a:pt x="94724" y="805"/>
                      </a:cubicBezTo>
                      <a:cubicBezTo>
                        <a:pt x="120653" y="6097"/>
                        <a:pt x="176745" y="32555"/>
                        <a:pt x="177274" y="70655"/>
                      </a:cubicBezTo>
                      <a:cubicBezTo>
                        <a:pt x="177803" y="108755"/>
                        <a:pt x="110599" y="174901"/>
                        <a:pt x="97899" y="229405"/>
                      </a:cubicBezTo>
                      <a:cubicBezTo>
                        <a:pt x="85199" y="283909"/>
                        <a:pt x="116420" y="379688"/>
                        <a:pt x="101074" y="397680"/>
                      </a:cubicBezTo>
                      <a:cubicBezTo>
                        <a:pt x="85728" y="415672"/>
                        <a:pt x="19582" y="369105"/>
                        <a:pt x="5824" y="337355"/>
                      </a:cubicBezTo>
                      <a:cubicBezTo>
                        <a:pt x="-7934" y="305605"/>
                        <a:pt x="5295" y="256392"/>
                        <a:pt x="18524" y="207180"/>
                      </a:cubicBezTo>
                    </a:path>
                  </a:pathLst>
                </a:custGeom>
                <a:ln w="190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자유형 60"/>
                <p:cNvSpPr/>
                <p:nvPr/>
              </p:nvSpPr>
              <p:spPr>
                <a:xfrm>
                  <a:off x="4355025" y="2488873"/>
                  <a:ext cx="445591" cy="363279"/>
                </a:xfrm>
                <a:custGeom>
                  <a:avLst/>
                  <a:gdLst>
                    <a:gd name="connsiteX0" fmla="*/ 0 w 378356"/>
                    <a:gd name="connsiteY0" fmla="*/ 187814 h 308464"/>
                    <a:gd name="connsiteX1" fmla="*/ 19050 w 378356"/>
                    <a:gd name="connsiteY1" fmla="*/ 95739 h 308464"/>
                    <a:gd name="connsiteX2" fmla="*/ 101600 w 378356"/>
                    <a:gd name="connsiteY2" fmla="*/ 13189 h 308464"/>
                    <a:gd name="connsiteX3" fmla="*/ 231775 w 378356"/>
                    <a:gd name="connsiteY3" fmla="*/ 6839 h 308464"/>
                    <a:gd name="connsiteX4" fmla="*/ 349250 w 378356"/>
                    <a:gd name="connsiteY4" fmla="*/ 79864 h 308464"/>
                    <a:gd name="connsiteX5" fmla="*/ 377825 w 378356"/>
                    <a:gd name="connsiteY5" fmla="*/ 213214 h 308464"/>
                    <a:gd name="connsiteX6" fmla="*/ 333375 w 378356"/>
                    <a:gd name="connsiteY6" fmla="*/ 308464 h 308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8356" h="308464">
                      <a:moveTo>
                        <a:pt x="0" y="187814"/>
                      </a:moveTo>
                      <a:cubicBezTo>
                        <a:pt x="1058" y="156328"/>
                        <a:pt x="2117" y="124843"/>
                        <a:pt x="19050" y="95739"/>
                      </a:cubicBezTo>
                      <a:cubicBezTo>
                        <a:pt x="35983" y="66635"/>
                        <a:pt x="66146" y="28006"/>
                        <a:pt x="101600" y="13189"/>
                      </a:cubicBezTo>
                      <a:cubicBezTo>
                        <a:pt x="137054" y="-1628"/>
                        <a:pt x="190500" y="-4273"/>
                        <a:pt x="231775" y="6839"/>
                      </a:cubicBezTo>
                      <a:cubicBezTo>
                        <a:pt x="273050" y="17951"/>
                        <a:pt x="324908" y="45468"/>
                        <a:pt x="349250" y="79864"/>
                      </a:cubicBezTo>
                      <a:cubicBezTo>
                        <a:pt x="373592" y="114260"/>
                        <a:pt x="380471" y="175114"/>
                        <a:pt x="377825" y="213214"/>
                      </a:cubicBezTo>
                      <a:cubicBezTo>
                        <a:pt x="375179" y="251314"/>
                        <a:pt x="354277" y="279889"/>
                        <a:pt x="333375" y="308464"/>
                      </a:cubicBezTo>
                    </a:path>
                  </a:pathLst>
                </a:custGeom>
                <a:ln w="190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자유형 61"/>
                <p:cNvSpPr/>
                <p:nvPr/>
              </p:nvSpPr>
              <p:spPr>
                <a:xfrm>
                  <a:off x="4186744" y="2284698"/>
                  <a:ext cx="782154" cy="1134910"/>
                </a:xfrm>
                <a:custGeom>
                  <a:avLst/>
                  <a:gdLst>
                    <a:gd name="connsiteX0" fmla="*/ 24095 w 664135"/>
                    <a:gd name="connsiteY0" fmla="*/ 420736 h 963663"/>
                    <a:gd name="connsiteX1" fmla="*/ 282 w 664135"/>
                    <a:gd name="connsiteY1" fmla="*/ 332630 h 963663"/>
                    <a:gd name="connsiteX2" fmla="*/ 38382 w 664135"/>
                    <a:gd name="connsiteY2" fmla="*/ 144511 h 963663"/>
                    <a:gd name="connsiteX3" fmla="*/ 216976 w 664135"/>
                    <a:gd name="connsiteY3" fmla="*/ 15924 h 963663"/>
                    <a:gd name="connsiteX4" fmla="*/ 433670 w 664135"/>
                    <a:gd name="connsiteY4" fmla="*/ 15924 h 963663"/>
                    <a:gd name="connsiteX5" fmla="*/ 600357 w 664135"/>
                    <a:gd name="connsiteY5" fmla="*/ 142130 h 963663"/>
                    <a:gd name="connsiteX6" fmla="*/ 662270 w 664135"/>
                    <a:gd name="connsiteY6" fmla="*/ 349299 h 963663"/>
                    <a:gd name="connsiteX7" fmla="*/ 538445 w 664135"/>
                    <a:gd name="connsiteY7" fmla="*/ 604093 h 963663"/>
                    <a:gd name="connsiteX8" fmla="*/ 493201 w 664135"/>
                    <a:gd name="connsiteY8" fmla="*/ 694580 h 963663"/>
                    <a:gd name="connsiteX9" fmla="*/ 471770 w 664135"/>
                    <a:gd name="connsiteY9" fmla="*/ 799355 h 963663"/>
                    <a:gd name="connsiteX10" fmla="*/ 433670 w 664135"/>
                    <a:gd name="connsiteY10" fmla="*/ 887461 h 963663"/>
                    <a:gd name="connsiteX11" fmla="*/ 295557 w 664135"/>
                    <a:gd name="connsiteY11" fmla="*/ 963661 h 963663"/>
                    <a:gd name="connsiteX12" fmla="*/ 138395 w 664135"/>
                    <a:gd name="connsiteY12" fmla="*/ 889843 h 963663"/>
                    <a:gd name="connsiteX13" fmla="*/ 112201 w 664135"/>
                    <a:gd name="connsiteY13" fmla="*/ 782686 h 96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135" h="963663">
                      <a:moveTo>
                        <a:pt x="24095" y="420736"/>
                      </a:moveTo>
                      <a:cubicBezTo>
                        <a:pt x="10998" y="399701"/>
                        <a:pt x="-2099" y="378667"/>
                        <a:pt x="282" y="332630"/>
                      </a:cubicBezTo>
                      <a:cubicBezTo>
                        <a:pt x="2663" y="286593"/>
                        <a:pt x="2266" y="197295"/>
                        <a:pt x="38382" y="144511"/>
                      </a:cubicBezTo>
                      <a:cubicBezTo>
                        <a:pt x="74498" y="91727"/>
                        <a:pt x="151095" y="37355"/>
                        <a:pt x="216976" y="15924"/>
                      </a:cubicBezTo>
                      <a:cubicBezTo>
                        <a:pt x="282857" y="-5507"/>
                        <a:pt x="369773" y="-5110"/>
                        <a:pt x="433670" y="15924"/>
                      </a:cubicBezTo>
                      <a:cubicBezTo>
                        <a:pt x="497567" y="36958"/>
                        <a:pt x="562257" y="86568"/>
                        <a:pt x="600357" y="142130"/>
                      </a:cubicBezTo>
                      <a:cubicBezTo>
                        <a:pt x="638457" y="197692"/>
                        <a:pt x="672589" y="272305"/>
                        <a:pt x="662270" y="349299"/>
                      </a:cubicBezTo>
                      <a:cubicBezTo>
                        <a:pt x="651951" y="426293"/>
                        <a:pt x="566623" y="546546"/>
                        <a:pt x="538445" y="604093"/>
                      </a:cubicBezTo>
                      <a:cubicBezTo>
                        <a:pt x="510267" y="661640"/>
                        <a:pt x="504313" y="662036"/>
                        <a:pt x="493201" y="694580"/>
                      </a:cubicBezTo>
                      <a:cubicBezTo>
                        <a:pt x="482089" y="727124"/>
                        <a:pt x="481692" y="767208"/>
                        <a:pt x="471770" y="799355"/>
                      </a:cubicBezTo>
                      <a:cubicBezTo>
                        <a:pt x="461848" y="831502"/>
                        <a:pt x="463039" y="860077"/>
                        <a:pt x="433670" y="887461"/>
                      </a:cubicBezTo>
                      <a:cubicBezTo>
                        <a:pt x="404301" y="914845"/>
                        <a:pt x="344769" y="963264"/>
                        <a:pt x="295557" y="963661"/>
                      </a:cubicBezTo>
                      <a:cubicBezTo>
                        <a:pt x="246345" y="964058"/>
                        <a:pt x="168954" y="920006"/>
                        <a:pt x="138395" y="889843"/>
                      </a:cubicBezTo>
                      <a:cubicBezTo>
                        <a:pt x="107836" y="859681"/>
                        <a:pt x="110018" y="821183"/>
                        <a:pt x="112201" y="782686"/>
                      </a:cubicBezTo>
                    </a:path>
                  </a:pathLst>
                </a:custGeom>
                <a:ln w="19050" cap="rnd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6" name="모서리가 둥근 직사각형 55"/>
              <p:cNvSpPr/>
              <p:nvPr/>
            </p:nvSpPr>
            <p:spPr>
              <a:xfrm rot="19954741">
                <a:off x="630435" y="1285287"/>
                <a:ext cx="339200" cy="49744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 rot="969042">
                <a:off x="1905735" y="1689007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 rot="969042">
                <a:off x="1583782" y="1434132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969042">
                <a:off x="1166319" y="1386233"/>
                <a:ext cx="246784" cy="23624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6926516" y="4335487"/>
            <a:ext cx="1502334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APP </a:t>
            </a:r>
            <a:r>
              <a:rPr lang="ko-KR" altLang="en-US" sz="24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제작</a:t>
            </a:r>
            <a:endParaRPr lang="ko-KR" altLang="en-US" sz="24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0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461" y="482653"/>
            <a:ext cx="9141539" cy="15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1" y="8975"/>
            <a:ext cx="9141539" cy="473677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4845" y="70176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청각장애인 관련 인터뷰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496137" y="5949280"/>
            <a:ext cx="540359" cy="774550"/>
            <a:chOff x="630435" y="1285287"/>
            <a:chExt cx="1522084" cy="2181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27" name="자유형 26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95536" y="836712"/>
            <a:ext cx="504056" cy="1260336"/>
            <a:chOff x="3635896" y="3392856"/>
            <a:chExt cx="360040" cy="90024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635896" y="3392856"/>
              <a:ext cx="360040" cy="684216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E889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635896" y="3573016"/>
              <a:ext cx="144016" cy="0"/>
            </a:xfrm>
            <a:prstGeom prst="line">
              <a:avLst/>
            </a:prstGeom>
            <a:ln w="762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3635896" y="3717032"/>
              <a:ext cx="144016" cy="0"/>
            </a:xfrm>
            <a:prstGeom prst="line">
              <a:avLst/>
            </a:prstGeom>
            <a:ln w="762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635896" y="3861048"/>
              <a:ext cx="144016" cy="0"/>
            </a:xfrm>
            <a:prstGeom prst="line">
              <a:avLst/>
            </a:prstGeom>
            <a:ln w="762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851920" y="3573016"/>
              <a:ext cx="144016" cy="0"/>
            </a:xfrm>
            <a:prstGeom prst="line">
              <a:avLst/>
            </a:prstGeom>
            <a:ln w="762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3851920" y="3717032"/>
              <a:ext cx="144016" cy="0"/>
            </a:xfrm>
            <a:prstGeom prst="line">
              <a:avLst/>
            </a:prstGeom>
            <a:ln w="762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851920" y="3861048"/>
              <a:ext cx="144016" cy="0"/>
            </a:xfrm>
            <a:prstGeom prst="line">
              <a:avLst/>
            </a:prstGeom>
            <a:ln w="762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815916" y="4083670"/>
              <a:ext cx="0" cy="209426"/>
            </a:xfrm>
            <a:prstGeom prst="line">
              <a:avLst/>
            </a:prstGeom>
            <a:ln w="762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635896" y="4290541"/>
              <a:ext cx="360040" cy="0"/>
            </a:xfrm>
            <a:prstGeom prst="line">
              <a:avLst/>
            </a:prstGeom>
            <a:ln w="76200">
              <a:solidFill>
                <a:srgbClr val="E889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1043608" y="1156214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4.1.(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금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) 13:00~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3608" y="1660738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대상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청각장애인 자원봉사자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4776" y="2492896"/>
            <a:ext cx="5943408" cy="504056"/>
            <a:chOff x="284776" y="2492896"/>
            <a:chExt cx="5943408" cy="504056"/>
          </a:xfrm>
        </p:grpSpPr>
        <p:sp>
          <p:nvSpPr>
            <p:cNvPr id="56" name="직사각형 55"/>
            <p:cNvSpPr/>
            <p:nvPr/>
          </p:nvSpPr>
          <p:spPr>
            <a:xfrm>
              <a:off x="284776" y="2492896"/>
              <a:ext cx="5943408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144749" y="2669490"/>
              <a:ext cx="504056" cy="1508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97158" y="2544869"/>
            <a:ext cx="354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청각장애인의 대중교통 이용 실태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84776" y="4509120"/>
            <a:ext cx="5943408" cy="504056"/>
            <a:chOff x="284776" y="2492896"/>
            <a:chExt cx="5943408" cy="504056"/>
          </a:xfrm>
        </p:grpSpPr>
        <p:sp>
          <p:nvSpPr>
            <p:cNvPr id="71" name="직사각형 70"/>
            <p:cNvSpPr/>
            <p:nvPr/>
          </p:nvSpPr>
          <p:spPr>
            <a:xfrm>
              <a:off x="284776" y="2492896"/>
              <a:ext cx="5943408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 rot="16200000">
              <a:off x="144749" y="2669490"/>
              <a:ext cx="504056" cy="1508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97158" y="4561093"/>
            <a:ext cx="4070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청각장애인의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스마트폰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사용 관련 질문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021" y="3105834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선불 교통카드를 잘 이용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X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실제로 전광판에 집중해야 함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1021" y="5157192"/>
            <a:ext cx="5453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-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전화를 제외한 기능을 이용함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보청기용 이어폰을 이용하는 경우도 있음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상당히 많은 청각장애인들이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스마트폰을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이용하고 있음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4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461" y="482653"/>
            <a:ext cx="9141539" cy="15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1" y="8975"/>
            <a:ext cx="9141539" cy="473677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4845" y="7017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어플리케이션 설계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496137" y="5949280"/>
            <a:ext cx="540359" cy="774550"/>
            <a:chOff x="630435" y="1285287"/>
            <a:chExt cx="1522084" cy="2181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27" name="자유형 26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1002537" y="1776048"/>
            <a:ext cx="1771152" cy="3218500"/>
            <a:chOff x="1187625" y="1484785"/>
            <a:chExt cx="2736306" cy="4392490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1414629" y="1747848"/>
              <a:ext cx="2262149" cy="3493447"/>
            </a:xfrm>
            <a:prstGeom prst="roundRect">
              <a:avLst>
                <a:gd name="adj" fmla="val 126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2239453" y="5467783"/>
              <a:ext cx="669917" cy="2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2917" y="5360469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버스정보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APP</a:t>
            </a:r>
          </a:p>
        </p:txBody>
      </p:sp>
      <p:sp>
        <p:nvSpPr>
          <p:cNvPr id="155" name="타원 154"/>
          <p:cNvSpPr/>
          <p:nvPr/>
        </p:nvSpPr>
        <p:spPr>
          <a:xfrm>
            <a:off x="5705780" y="2505533"/>
            <a:ext cx="2178588" cy="21792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5844626" y="2644420"/>
            <a:ext cx="1900897" cy="190147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857959" y="5206581"/>
            <a:ext cx="1874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현재 버스정보</a:t>
            </a:r>
            <a:endParaRPr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자동 등록</a:t>
            </a:r>
            <a:endParaRPr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6295619" y="3045886"/>
            <a:ext cx="998910" cy="1098539"/>
            <a:chOff x="7237177" y="4922749"/>
            <a:chExt cx="998910" cy="1098539"/>
          </a:xfrm>
        </p:grpSpPr>
        <p:cxnSp>
          <p:nvCxnSpPr>
            <p:cNvPr id="146" name="직선 연결선 145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양쪽 모서리가 둥근 사각형 147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>
              <a:off x="7367470" y="5038832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490600" y="567228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12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51" name="양쪽 모서리가 둥근 사각형 150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양쪽 모서리가 둥근 사각형 152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덧셈 기호 5"/>
          <p:cNvSpPr/>
          <p:nvPr/>
        </p:nvSpPr>
        <p:spPr>
          <a:xfrm>
            <a:off x="3707904" y="2945945"/>
            <a:ext cx="1275143" cy="1275143"/>
          </a:xfrm>
          <a:prstGeom prst="mathPlus">
            <a:avLst/>
          </a:prstGeom>
          <a:solidFill>
            <a:srgbClr val="FFCF0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461" y="482653"/>
            <a:ext cx="9141539" cy="15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1" y="8975"/>
            <a:ext cx="9141539" cy="473677"/>
          </a:xfrm>
          <a:prstGeom prst="rect">
            <a:avLst/>
          </a:prstGeom>
          <a:solidFill>
            <a:srgbClr val="E88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4845" y="7017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어플리케이션 설계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496137" y="5949280"/>
            <a:ext cx="540359" cy="774550"/>
            <a:chOff x="630435" y="1285287"/>
            <a:chExt cx="1522084" cy="2181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779043" y="1751139"/>
              <a:ext cx="1182561" cy="1715902"/>
              <a:chOff x="4186744" y="2284698"/>
              <a:chExt cx="782154" cy="1134910"/>
            </a:xfrm>
            <a:effectLst/>
          </p:grpSpPr>
          <p:sp>
            <p:nvSpPr>
              <p:cNvPr id="27" name="자유형 26"/>
              <p:cNvSpPr/>
              <p:nvPr/>
            </p:nvSpPr>
            <p:spPr>
              <a:xfrm>
                <a:off x="4332590" y="2666774"/>
                <a:ext cx="208780" cy="473070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4355025" y="2488873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186744" y="2284698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 rot="19954741">
              <a:off x="630435" y="1285287"/>
              <a:ext cx="339200" cy="49744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969042">
              <a:off x="1905735" y="1689007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969042">
              <a:off x="1583782" y="1434132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969042">
              <a:off x="1166319" y="1386233"/>
              <a:ext cx="246784" cy="23624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모서리가 둥근 직사각형 140"/>
          <p:cNvSpPr/>
          <p:nvPr/>
        </p:nvSpPr>
        <p:spPr>
          <a:xfrm>
            <a:off x="2195736" y="1251405"/>
            <a:ext cx="4536504" cy="5040560"/>
          </a:xfrm>
          <a:prstGeom prst="roundRect">
            <a:avLst>
              <a:gd name="adj" fmla="val 3968"/>
            </a:avLst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746680" y="1870416"/>
            <a:ext cx="3481504" cy="432048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정류장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노선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검색한다</a:t>
            </a:r>
            <a:endParaRPr lang="ko-KR" altLang="en-US" sz="11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746680" y="2469831"/>
            <a:ext cx="3481504" cy="432048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최근 검색기록을 본다</a:t>
            </a:r>
            <a:endParaRPr lang="ko-KR" altLang="en-US" sz="11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746680" y="3668661"/>
            <a:ext cx="3481504" cy="432048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즐겨찾기를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등록한다</a:t>
            </a:r>
            <a:endParaRPr lang="ko-KR" altLang="en-US" sz="11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746680" y="3069246"/>
            <a:ext cx="3481504" cy="432048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출발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도착지로 검색한다</a:t>
            </a:r>
            <a:endParaRPr lang="ko-KR" altLang="en-US" sz="11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2746680" y="4268076"/>
            <a:ext cx="3481504" cy="432048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자주 이용한 정류장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노선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추천한다</a:t>
            </a:r>
            <a:endParaRPr lang="ko-KR" altLang="en-US" sz="11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0235" y="980728"/>
            <a:ext cx="212750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</a:rPr>
              <a:t> USE-CASE 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2746680" y="4867491"/>
            <a:ext cx="3481504" cy="432048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비콘에서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버스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받아온다</a:t>
            </a:r>
            <a:endParaRPr lang="ko-KR" altLang="en-US" sz="11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2746680" y="5466906"/>
            <a:ext cx="3481504" cy="432048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버스를 자동으로 추가한다</a:t>
            </a:r>
            <a:endParaRPr lang="ko-KR" altLang="en-US" sz="11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228184" y="4922791"/>
            <a:ext cx="949697" cy="949983"/>
            <a:chOff x="5705780" y="2505533"/>
            <a:chExt cx="2178588" cy="2179245"/>
          </a:xfrm>
        </p:grpSpPr>
        <p:sp>
          <p:nvSpPr>
            <p:cNvPr id="159" name="타원 158"/>
            <p:cNvSpPr/>
            <p:nvPr/>
          </p:nvSpPr>
          <p:spPr>
            <a:xfrm>
              <a:off x="5705780" y="2505533"/>
              <a:ext cx="2178588" cy="217924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0" name="타원 159"/>
            <p:cNvSpPr/>
            <p:nvPr/>
          </p:nvSpPr>
          <p:spPr>
            <a:xfrm>
              <a:off x="5844626" y="2644420"/>
              <a:ext cx="1900897" cy="1901470"/>
            </a:xfrm>
            <a:prstGeom prst="ellipse">
              <a:avLst/>
            </a:prstGeom>
            <a:solidFill>
              <a:srgbClr val="F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6295619" y="3045886"/>
              <a:ext cx="998910" cy="1098539"/>
              <a:chOff x="7237177" y="4922749"/>
              <a:chExt cx="998910" cy="1098539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 flipH="1">
                <a:off x="7431900" y="5733256"/>
                <a:ext cx="1" cy="288032"/>
              </a:xfrm>
              <a:prstGeom prst="line">
                <a:avLst/>
              </a:prstGeom>
              <a:ln w="1016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8036062" y="5733256"/>
                <a:ext cx="0" cy="288032"/>
              </a:xfrm>
              <a:prstGeom prst="line">
                <a:avLst/>
              </a:prstGeom>
              <a:ln w="1016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양쪽 모서리가 둥근 사각형 163"/>
              <p:cNvSpPr/>
              <p:nvPr/>
            </p:nvSpPr>
            <p:spPr>
              <a:xfrm>
                <a:off x="7237177" y="4922749"/>
                <a:ext cx="998910" cy="1008114"/>
              </a:xfrm>
              <a:prstGeom prst="round2SameRect">
                <a:avLst>
                  <a:gd name="adj1" fmla="val 28385"/>
                  <a:gd name="adj2" fmla="val 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양쪽 모서리가 둥근 사각형 164"/>
              <p:cNvSpPr/>
              <p:nvPr/>
            </p:nvSpPr>
            <p:spPr>
              <a:xfrm>
                <a:off x="7367470" y="5038832"/>
                <a:ext cx="738325" cy="373133"/>
              </a:xfrm>
              <a:prstGeom prst="round2SameRect">
                <a:avLst>
                  <a:gd name="adj1" fmla="val 45614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양쪽 모서리가 둥근 사각형 166"/>
              <p:cNvSpPr/>
              <p:nvPr/>
            </p:nvSpPr>
            <p:spPr>
              <a:xfrm>
                <a:off x="7367471" y="5617396"/>
                <a:ext cx="135287" cy="12298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양쪽 모서리가 둥근 사각형 167"/>
              <p:cNvSpPr/>
              <p:nvPr/>
            </p:nvSpPr>
            <p:spPr>
              <a:xfrm>
                <a:off x="7970508" y="5617396"/>
                <a:ext cx="135287" cy="12298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9" name="그룹 168"/>
          <p:cNvGrpSpPr/>
          <p:nvPr/>
        </p:nvGrpSpPr>
        <p:grpSpPr>
          <a:xfrm>
            <a:off x="1504515" y="2358194"/>
            <a:ext cx="1178537" cy="2141612"/>
            <a:chOff x="1187625" y="1484785"/>
            <a:chExt cx="2736306" cy="4392490"/>
          </a:xfrm>
        </p:grpSpPr>
        <p:sp>
          <p:nvSpPr>
            <p:cNvPr id="170" name="모서리가 둥근 직사각형 169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1414629" y="1747848"/>
              <a:ext cx="2262149" cy="3493447"/>
            </a:xfrm>
            <a:prstGeom prst="roundRect">
              <a:avLst>
                <a:gd name="adj" fmla="val 126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2239453" y="5467783"/>
              <a:ext cx="669917" cy="2076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9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339</Words>
  <Application>Microsoft Office PowerPoint</Application>
  <PresentationFormat>화면 슬라이드 쇼(4:3)</PresentationFormat>
  <Paragraphs>135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Arial</vt:lpstr>
      <vt:lpstr>10X10 Bold</vt:lpstr>
      <vt:lpstr>HY수평선B</vt:lpstr>
      <vt:lpstr>a옛날목욕탕B</vt:lpstr>
      <vt:lpstr>맑은 고딕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0718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Lucid Dream</dc:title>
  <dc:creator>LSC</dc:creator>
  <cp:lastModifiedBy>Brick</cp:lastModifiedBy>
  <cp:revision>358</cp:revision>
  <dcterms:created xsi:type="dcterms:W3CDTF">2011-05-16T16:49:11Z</dcterms:created>
  <dcterms:modified xsi:type="dcterms:W3CDTF">2016-04-05T17:09:57Z</dcterms:modified>
</cp:coreProperties>
</file>