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4FF9BA3-82A7-4653-942E-6B2F3C3B74F7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48360" y="2032560"/>
            <a:ext cx="9071640" cy="94644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Манипулятор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40000" y="3245040"/>
            <a:ext cx="907164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2800" spc="-1" strike="noStrike">
                <a:latin typeface="C059"/>
              </a:rPr>
              <a:t>Подготовили проект Александр Казанцев, Григорий Наймушин, Тим Микаберидзе, Артём Теплов</a:t>
            </a:r>
            <a:endParaRPr b="0" lang="ru-RU" sz="2800" spc="-1" strike="noStrike">
              <a:latin typeface="C059"/>
            </a:endParaRPr>
          </a:p>
        </p:txBody>
      </p:sp>
    </p:spTree>
  </p:cSld>
  <mc:AlternateContent>
    <mc:Choice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Актуальность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700000" y="1260000"/>
            <a:ext cx="4500000" cy="422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LibreOffice/7.0.3.1$Linux_X86_64 LibreOffice_project/00$Build-1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2021-05-12T17:11:12Z</dcterms:created>
  <dc:creator/>
  <dc:description/>
  <dc:language>ru-RU</dc:language>
  <cp:lastModifiedBy/>
  <dcterms:modified xsi:type="dcterms:W3CDTF">2021-05-12T18:24:36Z</dcterms:modified>
  <cp:revision>1</cp:revision>
  <dc:subject/>
  <dc:title/>
</cp:coreProperties>
</file>