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360"/>
            <a:ext cx="9143280" cy="3856680"/>
          </a:xfrm>
          <a:custGeom>
            <a:avLst/>
            <a:gdLst/>
            <a:ahLst/>
            <a:rect l="l" t="t" r="r" b="b"/>
            <a:pathLst>
              <a:path w="25401" h="10716">
                <a:moveTo>
                  <a:pt x="0" y="10715"/>
                </a:moveTo>
                <a:lnTo>
                  <a:pt x="0" y="0"/>
                </a:lnTo>
                <a:lnTo>
                  <a:pt x="25400" y="0"/>
                </a:lnTo>
                <a:lnTo>
                  <a:pt x="25400" y="7086"/>
                </a:lnTo>
                <a:lnTo>
                  <a:pt x="0" y="1071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360"/>
            <a:ext cx="9143280" cy="3856680"/>
          </a:xfrm>
          <a:custGeom>
            <a:avLst/>
            <a:gdLst/>
            <a:ahLst/>
            <a:rect l="l" t="t" r="r" b="b"/>
            <a:pathLst>
              <a:path w="25401" h="10716">
                <a:moveTo>
                  <a:pt x="0" y="10715"/>
                </a:moveTo>
                <a:lnTo>
                  <a:pt x="0" y="0"/>
                </a:lnTo>
                <a:lnTo>
                  <a:pt x="25400" y="0"/>
                </a:lnTo>
                <a:lnTo>
                  <a:pt x="25400" y="7086"/>
                </a:lnTo>
                <a:lnTo>
                  <a:pt x="0" y="1071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360"/>
            <a:ext cx="9144000" cy="3857400"/>
          </a:xfrm>
          <a:custGeom>
            <a:avLst/>
            <a:gdLst/>
            <a:ahLst/>
            <a:rect l="l" t="t" r="r" b="b"/>
            <a:pathLst>
              <a:path w="25401" h="10716">
                <a:moveTo>
                  <a:pt x="0" y="10715"/>
                </a:moveTo>
                <a:lnTo>
                  <a:pt x="0" y="0"/>
                </a:lnTo>
                <a:lnTo>
                  <a:pt x="25400" y="0"/>
                </a:lnTo>
                <a:lnTo>
                  <a:pt x="25400" y="7086"/>
                </a:lnTo>
                <a:lnTo>
                  <a:pt x="0" y="1071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80000" y="647640"/>
            <a:ext cx="8519040" cy="205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5200" spc="-1" strike="noStrike">
                <a:solidFill>
                  <a:srgbClr val="000000"/>
                </a:solidFill>
                <a:latin typeface="Arial"/>
                <a:ea typeface="Arial"/>
              </a:rPr>
              <a:t>Манипулятор</a:t>
            </a:r>
            <a:br/>
            <a:endParaRPr b="0" lang="ru-RU" sz="5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0" y="3780000"/>
            <a:ext cx="3958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595959"/>
                </a:solidFill>
                <a:latin typeface="Arial"/>
                <a:ea typeface="Arial"/>
              </a:rPr>
              <a:t>Руководитель Ларионов А.А.  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595959"/>
                </a:solidFill>
                <a:latin typeface="Arial"/>
                <a:ea typeface="Arial"/>
              </a:rPr>
              <a:t>Участники: Наймушин Г.В. Микаберидзе Т.С. Шарапова В.К. Теплов А.С. Казанцев А.А.</a:t>
            </a:r>
            <a:endParaRPr b="0" lang="ru-RU" sz="1500" spc="-1" strike="noStrike">
              <a:latin typeface="Arial"/>
            </a:endParaRPr>
          </a:p>
        </p:txBody>
      </p:sp>
    </p:spTree>
  </p:cSld>
  <p:transition spd="slow">
    <p:wipe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5280" y="17028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Зачем нужен манипулятор?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Он важен людям, ведь существуют проблемы которые не под силу человеку. Манипулятор способен поднимать очень тяжелые предметы и переносить радиоактивные вещества.</a:t>
            </a:r>
            <a:endParaRPr b="0" lang="ru-RU" sz="1800" spc="-1" strike="noStrike">
              <a:latin typeface="Arial"/>
            </a:endParaRPr>
          </a:p>
        </p:txBody>
      </p:sp>
    </p:spTree>
  </p:cSld>
  <p:transition spd="slow">
    <p:wipe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Структурная схема: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500000" y="-24480"/>
            <a:ext cx="4498920" cy="5167080"/>
          </a:xfrm>
          <a:prstGeom prst="rect">
            <a:avLst/>
          </a:prstGeom>
          <a:ln w="0">
            <a:noFill/>
          </a:ln>
        </p:spPr>
      </p:pic>
    </p:spTree>
  </p:cSld>
  <p:transition spd="slow">
    <p:fade thruBlk="true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9988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1. «Arduino Uno»</a:t>
            </a:r>
            <a:br/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2. Сервопривод, провода.</a:t>
            </a:r>
            <a:br/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3. Raspberry Pi 3.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Материалы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Фото проекта на 07.04.21.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0" y="957600"/>
            <a:ext cx="6658920" cy="4185000"/>
          </a:xfrm>
          <a:prstGeom prst="rect">
            <a:avLst/>
          </a:prstGeom>
          <a:ln w="0">
            <a:noFill/>
          </a:ln>
        </p:spPr>
      </p:pic>
    </p:spTree>
  </p:cSld>
  <p:transition spd="slow">
    <p:whee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LibreOffice/7.0.3.1$Linux_X86_64 LibreOffice_project/00$Build-1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2021-04-07T18:19:03Z</dcterms:modified>
  <cp:revision>9</cp:revision>
  <dc:subject/>
  <dc:title/>
</cp:coreProperties>
</file>