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83" r:id="rId10"/>
    <p:sldId id="284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24A94-5EF3-4F2A-9FA6-1B0EA273B25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82ADFB-AA00-4873-8FF5-76A3D738C6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Serverless application?</a:t>
          </a:r>
        </a:p>
      </dgm:t>
    </dgm:pt>
    <dgm:pt modelId="{5956E6E3-4439-4D37-B8E9-CC5F8928ABF1}" type="parTrans" cxnId="{F00DB357-1B22-40DF-89C3-3BD48F790B50}">
      <dgm:prSet/>
      <dgm:spPr/>
      <dgm:t>
        <a:bodyPr/>
        <a:lstStyle/>
        <a:p>
          <a:endParaRPr lang="en-US"/>
        </a:p>
      </dgm:t>
    </dgm:pt>
    <dgm:pt modelId="{A9604CA6-05A9-45EE-B0BE-CB4533789DE7}" type="sibTrans" cxnId="{F00DB357-1B22-40DF-89C3-3BD48F790B50}">
      <dgm:prSet/>
      <dgm:spPr/>
      <dgm:t>
        <a:bodyPr/>
        <a:lstStyle/>
        <a:p>
          <a:endParaRPr lang="en-US"/>
        </a:p>
      </dgm:t>
    </dgm:pt>
    <dgm:pt modelId="{F4C5A29D-6102-4ADD-BC8E-695E26A48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is a cloud-native development model that allows developers to build and run applications without having to manage servers. </a:t>
          </a:r>
        </a:p>
      </dgm:t>
    </dgm:pt>
    <dgm:pt modelId="{83C0B8B1-E557-4F1F-959A-1D50D70AC13A}" type="parTrans" cxnId="{198EE5D3-3E4F-4041-B2A3-C18D095B6B2C}">
      <dgm:prSet/>
      <dgm:spPr/>
      <dgm:t>
        <a:bodyPr/>
        <a:lstStyle/>
        <a:p>
          <a:endParaRPr lang="en-US"/>
        </a:p>
      </dgm:t>
    </dgm:pt>
    <dgm:pt modelId="{5C641E51-D517-48D3-AF73-480BDE037D0A}" type="sibTrans" cxnId="{198EE5D3-3E4F-4041-B2A3-C18D095B6B2C}">
      <dgm:prSet/>
      <dgm:spPr/>
      <dgm:t>
        <a:bodyPr/>
        <a:lstStyle/>
        <a:p>
          <a:endParaRPr lang="en-US"/>
        </a:p>
      </dgm:t>
    </dgm:pt>
    <dgm:pt modelId="{F3075214-F414-4C88-9795-5540A59D44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Serverless service in AWS?</a:t>
          </a:r>
        </a:p>
      </dgm:t>
    </dgm:pt>
    <dgm:pt modelId="{0C14D590-E48A-427E-9A04-44958EC3782A}" type="parTrans" cxnId="{509F58E1-5410-4A10-897F-02717EEA7C03}">
      <dgm:prSet/>
      <dgm:spPr/>
      <dgm:t>
        <a:bodyPr/>
        <a:lstStyle/>
        <a:p>
          <a:endParaRPr lang="en-US"/>
        </a:p>
      </dgm:t>
    </dgm:pt>
    <dgm:pt modelId="{8DE706B4-F70E-4DB1-940E-FDE00B859701}" type="sibTrans" cxnId="{509F58E1-5410-4A10-897F-02717EEA7C03}">
      <dgm:prSet/>
      <dgm:spPr/>
      <dgm:t>
        <a:bodyPr/>
        <a:lstStyle/>
        <a:p>
          <a:endParaRPr lang="en-US"/>
        </a:p>
      </dgm:t>
    </dgm:pt>
    <dgm:pt modelId="{521144C9-0DB0-44DB-AEDB-BD2E1FE0C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infrastructure</a:t>
          </a:r>
        </a:p>
      </dgm:t>
    </dgm:pt>
    <dgm:pt modelId="{0EDCA5C9-A1A9-4A31-A904-1B1C0B25223C}" type="parTrans" cxnId="{BC302834-3549-4B33-98FA-1E6ABF46DEEC}">
      <dgm:prSet/>
      <dgm:spPr/>
      <dgm:t>
        <a:bodyPr/>
        <a:lstStyle/>
        <a:p>
          <a:endParaRPr lang="en-US"/>
        </a:p>
      </dgm:t>
    </dgm:pt>
    <dgm:pt modelId="{04AA9E65-8EDC-46DD-9396-33E9C75CB1F0}" type="sibTrans" cxnId="{BC302834-3549-4B33-98FA-1E6ABF46DEEC}">
      <dgm:prSet/>
      <dgm:spPr/>
      <dgm:t>
        <a:bodyPr/>
        <a:lstStyle/>
        <a:p>
          <a:endParaRPr lang="en-US"/>
        </a:p>
      </dgm:t>
    </dgm:pt>
    <dgm:pt modelId="{E0664CA2-FD15-4867-BB37-56C57A1B9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patch and updates</a:t>
          </a:r>
        </a:p>
      </dgm:t>
    </dgm:pt>
    <dgm:pt modelId="{965EBAD8-455D-484A-A276-32310779958E}" type="parTrans" cxnId="{00B49294-1E1B-4AA3-881D-B75936CFAAF8}">
      <dgm:prSet/>
      <dgm:spPr/>
      <dgm:t>
        <a:bodyPr/>
        <a:lstStyle/>
        <a:p>
          <a:endParaRPr lang="en-US"/>
        </a:p>
      </dgm:t>
    </dgm:pt>
    <dgm:pt modelId="{71CC5A51-67CE-4EA2-ADC5-D2A20B7C1A33}" type="sibTrans" cxnId="{00B49294-1E1B-4AA3-881D-B75936CFAAF8}">
      <dgm:prSet/>
      <dgm:spPr/>
      <dgm:t>
        <a:bodyPr/>
        <a:lstStyle/>
        <a:p>
          <a:endParaRPr lang="en-US"/>
        </a:p>
      </dgm:t>
    </dgm:pt>
    <dgm:pt modelId="{888F7DC4-ADF0-4088-948C-7225841FA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manage by AWS</a:t>
          </a:r>
        </a:p>
      </dgm:t>
    </dgm:pt>
    <dgm:pt modelId="{C40F7145-FD1A-4A95-9AE2-B832C91EB110}" type="parTrans" cxnId="{54A13B57-B4B3-4EA2-AB3B-3408D30E99FA}">
      <dgm:prSet/>
      <dgm:spPr/>
      <dgm:t>
        <a:bodyPr/>
        <a:lstStyle/>
        <a:p>
          <a:endParaRPr lang="en-US"/>
        </a:p>
      </dgm:t>
    </dgm:pt>
    <dgm:pt modelId="{4481688D-4F45-4A4E-B0CD-E311936B3C2E}" type="sibTrans" cxnId="{54A13B57-B4B3-4EA2-AB3B-3408D30E99FA}">
      <dgm:prSet/>
      <dgm:spPr/>
      <dgm:t>
        <a:bodyPr/>
        <a:lstStyle/>
        <a:p>
          <a:endParaRPr lang="en-US"/>
        </a:p>
      </dgm:t>
    </dgm:pt>
    <dgm:pt modelId="{3F3663A4-7B30-4C33-A31A-B75D1146E29A}" type="pres">
      <dgm:prSet presAssocID="{F9324A94-5EF3-4F2A-9FA6-1B0EA273B25C}" presName="root" presStyleCnt="0">
        <dgm:presLayoutVars>
          <dgm:dir/>
          <dgm:resizeHandles val="exact"/>
        </dgm:presLayoutVars>
      </dgm:prSet>
      <dgm:spPr/>
    </dgm:pt>
    <dgm:pt modelId="{EA3E8F9E-7B27-44F5-A720-14E18BE83C24}" type="pres">
      <dgm:prSet presAssocID="{2882ADFB-AA00-4873-8FF5-76A3D738C6F3}" presName="compNode" presStyleCnt="0"/>
      <dgm:spPr/>
    </dgm:pt>
    <dgm:pt modelId="{C8FA1AF9-D4FB-49CB-8EE2-CE661D4F054A}" type="pres">
      <dgm:prSet presAssocID="{2882ADFB-AA00-4873-8FF5-76A3D738C6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8393053-2A24-4244-9303-BDC20FA3EB75}" type="pres">
      <dgm:prSet presAssocID="{2882ADFB-AA00-4873-8FF5-76A3D738C6F3}" presName="iconSpace" presStyleCnt="0"/>
      <dgm:spPr/>
    </dgm:pt>
    <dgm:pt modelId="{DA14803B-2FF1-4873-BCE7-4C0F95655DDC}" type="pres">
      <dgm:prSet presAssocID="{2882ADFB-AA00-4873-8FF5-76A3D738C6F3}" presName="parTx" presStyleLbl="revTx" presStyleIdx="0" presStyleCnt="4">
        <dgm:presLayoutVars>
          <dgm:chMax val="0"/>
          <dgm:chPref val="0"/>
        </dgm:presLayoutVars>
      </dgm:prSet>
      <dgm:spPr/>
    </dgm:pt>
    <dgm:pt modelId="{DC59E6A6-2631-4105-8845-F5A80194EBB7}" type="pres">
      <dgm:prSet presAssocID="{2882ADFB-AA00-4873-8FF5-76A3D738C6F3}" presName="txSpace" presStyleCnt="0"/>
      <dgm:spPr/>
    </dgm:pt>
    <dgm:pt modelId="{7945CF43-BC13-4D9F-BEF2-30EBFE4DAF63}" type="pres">
      <dgm:prSet presAssocID="{2882ADFB-AA00-4873-8FF5-76A3D738C6F3}" presName="desTx" presStyleLbl="revTx" presStyleIdx="1" presStyleCnt="4">
        <dgm:presLayoutVars/>
      </dgm:prSet>
      <dgm:spPr/>
    </dgm:pt>
    <dgm:pt modelId="{B6749CDC-14E9-4356-9A70-3257B5ADD436}" type="pres">
      <dgm:prSet presAssocID="{A9604CA6-05A9-45EE-B0BE-CB4533789DE7}" presName="sibTrans" presStyleCnt="0"/>
      <dgm:spPr/>
    </dgm:pt>
    <dgm:pt modelId="{89749F1B-82B3-480C-86BC-FE53CD386DF0}" type="pres">
      <dgm:prSet presAssocID="{F3075214-F414-4C88-9795-5540A59D445F}" presName="compNode" presStyleCnt="0"/>
      <dgm:spPr/>
    </dgm:pt>
    <dgm:pt modelId="{37AF7928-C5BA-4088-9DF9-5AE2EB567952}" type="pres">
      <dgm:prSet presAssocID="{F3075214-F414-4C88-9795-5540A59D44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2811E03-2AA8-4364-8127-246C4E061F2B}" type="pres">
      <dgm:prSet presAssocID="{F3075214-F414-4C88-9795-5540A59D445F}" presName="iconSpace" presStyleCnt="0"/>
      <dgm:spPr/>
    </dgm:pt>
    <dgm:pt modelId="{EC887EBE-D92B-4E37-BBA8-C32B7870FB6E}" type="pres">
      <dgm:prSet presAssocID="{F3075214-F414-4C88-9795-5540A59D445F}" presName="parTx" presStyleLbl="revTx" presStyleIdx="2" presStyleCnt="4">
        <dgm:presLayoutVars>
          <dgm:chMax val="0"/>
          <dgm:chPref val="0"/>
        </dgm:presLayoutVars>
      </dgm:prSet>
      <dgm:spPr/>
    </dgm:pt>
    <dgm:pt modelId="{1A6AE16C-A217-412D-8BB0-76E179DCBD81}" type="pres">
      <dgm:prSet presAssocID="{F3075214-F414-4C88-9795-5540A59D445F}" presName="txSpace" presStyleCnt="0"/>
      <dgm:spPr/>
    </dgm:pt>
    <dgm:pt modelId="{1A7E6722-366F-4B00-9B93-9D429BE6D003}" type="pres">
      <dgm:prSet presAssocID="{F3075214-F414-4C88-9795-5540A59D445F}" presName="desTx" presStyleLbl="revTx" presStyleIdx="3" presStyleCnt="4">
        <dgm:presLayoutVars/>
      </dgm:prSet>
      <dgm:spPr/>
    </dgm:pt>
  </dgm:ptLst>
  <dgm:cxnLst>
    <dgm:cxn modelId="{BC302834-3549-4B33-98FA-1E6ABF46DEEC}" srcId="{F3075214-F414-4C88-9795-5540A59D445F}" destId="{521144C9-0DB0-44DB-AEDB-BD2E1FE0CB76}" srcOrd="0" destOrd="0" parTransId="{0EDCA5C9-A1A9-4A31-A904-1B1C0B25223C}" sibTransId="{04AA9E65-8EDC-46DD-9396-33E9C75CB1F0}"/>
    <dgm:cxn modelId="{C5F9D56F-60A5-4B8D-AA73-7B73A5571D15}" type="presOf" srcId="{888F7DC4-ADF0-4088-948C-7225841FAF18}" destId="{1A7E6722-366F-4B00-9B93-9D429BE6D003}" srcOrd="0" destOrd="2" presId="urn:microsoft.com/office/officeart/2018/2/layout/IconLabelDescriptionList"/>
    <dgm:cxn modelId="{54A13B57-B4B3-4EA2-AB3B-3408D30E99FA}" srcId="{F3075214-F414-4C88-9795-5540A59D445F}" destId="{888F7DC4-ADF0-4088-948C-7225841FAF18}" srcOrd="2" destOrd="0" parTransId="{C40F7145-FD1A-4A95-9AE2-B832C91EB110}" sibTransId="{4481688D-4F45-4A4E-B0CD-E311936B3C2E}"/>
    <dgm:cxn modelId="{F00DB357-1B22-40DF-89C3-3BD48F790B50}" srcId="{F9324A94-5EF3-4F2A-9FA6-1B0EA273B25C}" destId="{2882ADFB-AA00-4873-8FF5-76A3D738C6F3}" srcOrd="0" destOrd="0" parTransId="{5956E6E3-4439-4D37-B8E9-CC5F8928ABF1}" sibTransId="{A9604CA6-05A9-45EE-B0BE-CB4533789DE7}"/>
    <dgm:cxn modelId="{62F60579-148A-401C-B07A-F5CBFE431A49}" type="presOf" srcId="{2882ADFB-AA00-4873-8FF5-76A3D738C6F3}" destId="{DA14803B-2FF1-4873-BCE7-4C0F95655DDC}" srcOrd="0" destOrd="0" presId="urn:microsoft.com/office/officeart/2018/2/layout/IconLabelDescriptionList"/>
    <dgm:cxn modelId="{4977987E-C0E1-4137-98EA-F3ECB25E09F4}" type="presOf" srcId="{F4C5A29D-6102-4ADD-BC8E-695E26A48FCD}" destId="{7945CF43-BC13-4D9F-BEF2-30EBFE4DAF63}" srcOrd="0" destOrd="0" presId="urn:microsoft.com/office/officeart/2018/2/layout/IconLabelDescriptionList"/>
    <dgm:cxn modelId="{00B49294-1E1B-4AA3-881D-B75936CFAAF8}" srcId="{F3075214-F414-4C88-9795-5540A59D445F}" destId="{E0664CA2-FD15-4867-BB37-56C57A1B9CCB}" srcOrd="1" destOrd="0" parTransId="{965EBAD8-455D-484A-A276-32310779958E}" sibTransId="{71CC5A51-67CE-4EA2-ADC5-D2A20B7C1A33}"/>
    <dgm:cxn modelId="{DEAC5BA5-C1AA-455D-AD45-3EB1BB724ADD}" type="presOf" srcId="{F3075214-F414-4C88-9795-5540A59D445F}" destId="{EC887EBE-D92B-4E37-BBA8-C32B7870FB6E}" srcOrd="0" destOrd="0" presId="urn:microsoft.com/office/officeart/2018/2/layout/IconLabelDescriptionList"/>
    <dgm:cxn modelId="{5269C1D2-3446-4743-A24A-42ED8102A01F}" type="presOf" srcId="{F9324A94-5EF3-4F2A-9FA6-1B0EA273B25C}" destId="{3F3663A4-7B30-4C33-A31A-B75D1146E29A}" srcOrd="0" destOrd="0" presId="urn:microsoft.com/office/officeart/2018/2/layout/IconLabelDescriptionList"/>
    <dgm:cxn modelId="{198EE5D3-3E4F-4041-B2A3-C18D095B6B2C}" srcId="{2882ADFB-AA00-4873-8FF5-76A3D738C6F3}" destId="{F4C5A29D-6102-4ADD-BC8E-695E26A48FCD}" srcOrd="0" destOrd="0" parTransId="{83C0B8B1-E557-4F1F-959A-1D50D70AC13A}" sibTransId="{5C641E51-D517-48D3-AF73-480BDE037D0A}"/>
    <dgm:cxn modelId="{509F58E1-5410-4A10-897F-02717EEA7C03}" srcId="{F9324A94-5EF3-4F2A-9FA6-1B0EA273B25C}" destId="{F3075214-F414-4C88-9795-5540A59D445F}" srcOrd="1" destOrd="0" parTransId="{0C14D590-E48A-427E-9A04-44958EC3782A}" sibTransId="{8DE706B4-F70E-4DB1-940E-FDE00B859701}"/>
    <dgm:cxn modelId="{2EFFBEF2-6E46-4485-ADAF-C6635714AF9A}" type="presOf" srcId="{E0664CA2-FD15-4867-BB37-56C57A1B9CCB}" destId="{1A7E6722-366F-4B00-9B93-9D429BE6D003}" srcOrd="0" destOrd="1" presId="urn:microsoft.com/office/officeart/2018/2/layout/IconLabelDescriptionList"/>
    <dgm:cxn modelId="{950940FB-1E17-46E5-BB0F-1ABD456B9F15}" type="presOf" srcId="{521144C9-0DB0-44DB-AEDB-BD2E1FE0CB76}" destId="{1A7E6722-366F-4B00-9B93-9D429BE6D003}" srcOrd="0" destOrd="0" presId="urn:microsoft.com/office/officeart/2018/2/layout/IconLabelDescriptionList"/>
    <dgm:cxn modelId="{2FEF21F0-2397-4670-BB51-7BED849DC8C2}" type="presParOf" srcId="{3F3663A4-7B30-4C33-A31A-B75D1146E29A}" destId="{EA3E8F9E-7B27-44F5-A720-14E18BE83C24}" srcOrd="0" destOrd="0" presId="urn:microsoft.com/office/officeart/2018/2/layout/IconLabelDescriptionList"/>
    <dgm:cxn modelId="{0F87AB53-14E2-4F02-BD29-DDCF58D8E9D4}" type="presParOf" srcId="{EA3E8F9E-7B27-44F5-A720-14E18BE83C24}" destId="{C8FA1AF9-D4FB-49CB-8EE2-CE661D4F054A}" srcOrd="0" destOrd="0" presId="urn:microsoft.com/office/officeart/2018/2/layout/IconLabelDescriptionList"/>
    <dgm:cxn modelId="{CFC3AED0-F34F-459C-9EB4-82FBAB19D567}" type="presParOf" srcId="{EA3E8F9E-7B27-44F5-A720-14E18BE83C24}" destId="{C8393053-2A24-4244-9303-BDC20FA3EB75}" srcOrd="1" destOrd="0" presId="urn:microsoft.com/office/officeart/2018/2/layout/IconLabelDescriptionList"/>
    <dgm:cxn modelId="{B798610C-6217-4EB8-90A8-705FC1B076A5}" type="presParOf" srcId="{EA3E8F9E-7B27-44F5-A720-14E18BE83C24}" destId="{DA14803B-2FF1-4873-BCE7-4C0F95655DDC}" srcOrd="2" destOrd="0" presId="urn:microsoft.com/office/officeart/2018/2/layout/IconLabelDescriptionList"/>
    <dgm:cxn modelId="{A089D6BE-59E1-4301-BA01-5BE8AAA69DE2}" type="presParOf" srcId="{EA3E8F9E-7B27-44F5-A720-14E18BE83C24}" destId="{DC59E6A6-2631-4105-8845-F5A80194EBB7}" srcOrd="3" destOrd="0" presId="urn:microsoft.com/office/officeart/2018/2/layout/IconLabelDescriptionList"/>
    <dgm:cxn modelId="{9FE9256D-2115-446F-A60D-6C6D5D5E5966}" type="presParOf" srcId="{EA3E8F9E-7B27-44F5-A720-14E18BE83C24}" destId="{7945CF43-BC13-4D9F-BEF2-30EBFE4DAF63}" srcOrd="4" destOrd="0" presId="urn:microsoft.com/office/officeart/2018/2/layout/IconLabelDescriptionList"/>
    <dgm:cxn modelId="{9AA70CFF-C350-4C0B-A69A-7A7FCC4FC1D8}" type="presParOf" srcId="{3F3663A4-7B30-4C33-A31A-B75D1146E29A}" destId="{B6749CDC-14E9-4356-9A70-3257B5ADD436}" srcOrd="1" destOrd="0" presId="urn:microsoft.com/office/officeart/2018/2/layout/IconLabelDescriptionList"/>
    <dgm:cxn modelId="{4656659C-53EF-4426-9C1B-B08E11BB5E65}" type="presParOf" srcId="{3F3663A4-7B30-4C33-A31A-B75D1146E29A}" destId="{89749F1B-82B3-480C-86BC-FE53CD386DF0}" srcOrd="2" destOrd="0" presId="urn:microsoft.com/office/officeart/2018/2/layout/IconLabelDescriptionList"/>
    <dgm:cxn modelId="{67ACC7F4-96ED-4674-A89F-3A776B6B2F69}" type="presParOf" srcId="{89749F1B-82B3-480C-86BC-FE53CD386DF0}" destId="{37AF7928-C5BA-4088-9DF9-5AE2EB567952}" srcOrd="0" destOrd="0" presId="urn:microsoft.com/office/officeart/2018/2/layout/IconLabelDescriptionList"/>
    <dgm:cxn modelId="{888760B2-4974-49E1-B790-AE11F28956B2}" type="presParOf" srcId="{89749F1B-82B3-480C-86BC-FE53CD386DF0}" destId="{12811E03-2AA8-4364-8127-246C4E061F2B}" srcOrd="1" destOrd="0" presId="urn:microsoft.com/office/officeart/2018/2/layout/IconLabelDescriptionList"/>
    <dgm:cxn modelId="{7F52B7FD-A022-4A44-93AE-53DF6E3B0A23}" type="presParOf" srcId="{89749F1B-82B3-480C-86BC-FE53CD386DF0}" destId="{EC887EBE-D92B-4E37-BBA8-C32B7870FB6E}" srcOrd="2" destOrd="0" presId="urn:microsoft.com/office/officeart/2018/2/layout/IconLabelDescriptionList"/>
    <dgm:cxn modelId="{B5BE8DFC-82F9-404B-A7C4-964EFA806E05}" type="presParOf" srcId="{89749F1B-82B3-480C-86BC-FE53CD386DF0}" destId="{1A6AE16C-A217-412D-8BB0-76E179DCBD81}" srcOrd="3" destOrd="0" presId="urn:microsoft.com/office/officeart/2018/2/layout/IconLabelDescriptionList"/>
    <dgm:cxn modelId="{A619F230-A831-4D69-8AF0-642D7E661021}" type="presParOf" srcId="{89749F1B-82B3-480C-86BC-FE53CD386DF0}" destId="{1A7E6722-366F-4B00-9B93-9D429BE6D00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C7C8E-F586-4EF1-9FFB-970192492A4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ACEBF5-B165-41D6-BDB7-D335ACF53969}">
      <dgm:prSet custT="1"/>
      <dgm:spPr/>
      <dgm:t>
        <a:bodyPr/>
        <a:lstStyle/>
        <a:p>
          <a:pPr algn="l"/>
          <a:r>
            <a:rPr lang="en-US" sz="1600"/>
            <a:t>NoSQL database service (schemeless data model)</a:t>
          </a:r>
        </a:p>
      </dgm:t>
    </dgm:pt>
    <dgm:pt modelId="{C8DDF3E1-7865-43DC-B6C3-83E29B8F91A6}" type="parTrans" cxnId="{7023E511-0591-447B-AC7D-2697924CB4A8}">
      <dgm:prSet/>
      <dgm:spPr/>
      <dgm:t>
        <a:bodyPr/>
        <a:lstStyle/>
        <a:p>
          <a:endParaRPr lang="en-US"/>
        </a:p>
      </dgm:t>
    </dgm:pt>
    <dgm:pt modelId="{C34609D7-4DEB-436D-985B-AC8369D2FE66}" type="sibTrans" cxnId="{7023E511-0591-447B-AC7D-2697924CB4A8}">
      <dgm:prSet/>
      <dgm:spPr/>
      <dgm:t>
        <a:bodyPr/>
        <a:lstStyle/>
        <a:p>
          <a:endParaRPr lang="en-US"/>
        </a:p>
      </dgm:t>
    </dgm:pt>
    <dgm:pt modelId="{97B37912-C1C9-4520-9803-4F34B63E4EF1}">
      <dgm:prSet custT="1"/>
      <dgm:spPr/>
      <dgm:t>
        <a:bodyPr/>
        <a:lstStyle/>
        <a:p>
          <a:pPr algn="l"/>
          <a:r>
            <a:rPr lang="en-US" sz="1600"/>
            <a:t>Support document and key values data model</a:t>
          </a:r>
        </a:p>
      </dgm:t>
    </dgm:pt>
    <dgm:pt modelId="{60A31844-DBE7-4A9E-855D-4CB81F00B085}" type="parTrans" cxnId="{A49F04F9-51F3-4E48-860F-B4C4F17E9603}">
      <dgm:prSet/>
      <dgm:spPr/>
      <dgm:t>
        <a:bodyPr/>
        <a:lstStyle/>
        <a:p>
          <a:endParaRPr lang="en-US"/>
        </a:p>
      </dgm:t>
    </dgm:pt>
    <dgm:pt modelId="{A926F6B0-4482-44CD-8E71-FE74F7A15B62}" type="sibTrans" cxnId="{A49F04F9-51F3-4E48-860F-B4C4F17E9603}">
      <dgm:prSet/>
      <dgm:spPr/>
      <dgm:t>
        <a:bodyPr/>
        <a:lstStyle/>
        <a:p>
          <a:endParaRPr lang="en-US"/>
        </a:p>
      </dgm:t>
    </dgm:pt>
    <dgm:pt modelId="{EEDED60C-6A4C-45C4-B3EC-20FFD614E9A6}">
      <dgm:prSet custT="1"/>
      <dgm:spPr/>
      <dgm:t>
        <a:bodyPr/>
        <a:lstStyle/>
        <a:p>
          <a:pPr algn="l"/>
          <a:r>
            <a:rPr lang="en-US" sz="1600"/>
            <a:t>You can scale up or scale down throughput capacity without downtime or performance degradation</a:t>
          </a:r>
        </a:p>
      </dgm:t>
    </dgm:pt>
    <dgm:pt modelId="{C51ECC44-816B-4A81-939F-4303E73D7862}" type="parTrans" cxnId="{FFAACFFB-FF0D-4A15-9CFA-BE7BAE7C18F4}">
      <dgm:prSet/>
      <dgm:spPr/>
      <dgm:t>
        <a:bodyPr/>
        <a:lstStyle/>
        <a:p>
          <a:endParaRPr lang="en-US"/>
        </a:p>
      </dgm:t>
    </dgm:pt>
    <dgm:pt modelId="{A2384B45-02DF-4463-B57B-599718C20C52}" type="sibTrans" cxnId="{FFAACFFB-FF0D-4A15-9CFA-BE7BAE7C18F4}">
      <dgm:prSet/>
      <dgm:spPr/>
      <dgm:t>
        <a:bodyPr/>
        <a:lstStyle/>
        <a:p>
          <a:endParaRPr lang="en-US"/>
        </a:p>
      </dgm:t>
    </dgm:pt>
    <dgm:pt modelId="{97A8BA80-45D4-4E13-8751-321542F656F9}">
      <dgm:prSet custT="1"/>
      <dgm:spPr/>
      <dgm:t>
        <a:bodyPr/>
        <a:lstStyle/>
        <a:p>
          <a:pPr algn="l"/>
          <a:r>
            <a:rPr lang="en-US" sz="1600"/>
            <a:t>Provides on-demand backup capability</a:t>
          </a:r>
        </a:p>
      </dgm:t>
    </dgm:pt>
    <dgm:pt modelId="{FCC89B28-F0E0-4C33-8F08-8612A62BF9BC}" type="parTrans" cxnId="{EE296772-82FD-4D46-96F0-364C3E577CAD}">
      <dgm:prSet/>
      <dgm:spPr/>
      <dgm:t>
        <a:bodyPr/>
        <a:lstStyle/>
        <a:p>
          <a:endParaRPr lang="en-US"/>
        </a:p>
      </dgm:t>
    </dgm:pt>
    <dgm:pt modelId="{4A21B9FB-A10F-4334-90A2-2BBF0AB7FA4B}" type="sibTrans" cxnId="{EE296772-82FD-4D46-96F0-364C3E577CAD}">
      <dgm:prSet/>
      <dgm:spPr/>
      <dgm:t>
        <a:bodyPr/>
        <a:lstStyle/>
        <a:p>
          <a:endParaRPr lang="en-US"/>
        </a:p>
      </dgm:t>
    </dgm:pt>
    <dgm:pt modelId="{A4BDB485-6E2D-48C3-AAE3-CAE6FF25B609}">
      <dgm:prSet custT="1"/>
      <dgm:spPr/>
      <dgm:t>
        <a:bodyPr/>
        <a:lstStyle/>
        <a:p>
          <a:pPr algn="l"/>
          <a:r>
            <a:rPr lang="pt-BR" sz="1600"/>
            <a:t>Stored on (SSDs) disks</a:t>
          </a:r>
          <a:endParaRPr lang="en-US" sz="1600"/>
        </a:p>
      </dgm:t>
    </dgm:pt>
    <dgm:pt modelId="{0015DFBC-2285-4CD1-AAFE-49BEFDC94A49}" type="parTrans" cxnId="{E29FA39C-CE11-496D-9406-6B74697322D6}">
      <dgm:prSet/>
      <dgm:spPr/>
      <dgm:t>
        <a:bodyPr/>
        <a:lstStyle/>
        <a:p>
          <a:endParaRPr lang="en-US"/>
        </a:p>
      </dgm:t>
    </dgm:pt>
    <dgm:pt modelId="{EFB23911-A45C-4CFF-AA8A-20B32ADCFD26}" type="sibTrans" cxnId="{E29FA39C-CE11-496D-9406-6B74697322D6}">
      <dgm:prSet/>
      <dgm:spPr/>
      <dgm:t>
        <a:bodyPr/>
        <a:lstStyle/>
        <a:p>
          <a:endParaRPr lang="en-US"/>
        </a:p>
      </dgm:t>
    </dgm:pt>
    <dgm:pt modelId="{C538C66F-6655-4296-8F06-448B976CD606}">
      <dgm:prSet custT="1"/>
      <dgm:spPr/>
      <dgm:t>
        <a:bodyPr/>
        <a:lstStyle/>
        <a:p>
          <a:pPr algn="l"/>
          <a:r>
            <a:rPr lang="en-US" sz="1600"/>
            <a:t>Automatically replicated across multiple AZs in an AWS region</a:t>
          </a:r>
        </a:p>
      </dgm:t>
    </dgm:pt>
    <dgm:pt modelId="{8A4470BA-CB24-44B2-8662-7C1FFF01207F}" type="parTrans" cxnId="{6FAA07AD-E2EA-4FAF-BDCE-DABA30D0C9B3}">
      <dgm:prSet/>
      <dgm:spPr/>
      <dgm:t>
        <a:bodyPr/>
        <a:lstStyle/>
        <a:p>
          <a:endParaRPr lang="en-US"/>
        </a:p>
      </dgm:t>
    </dgm:pt>
    <dgm:pt modelId="{867CC5D0-7B79-49B9-B6A5-ED235194816F}" type="sibTrans" cxnId="{6FAA07AD-E2EA-4FAF-BDCE-DABA30D0C9B3}">
      <dgm:prSet/>
      <dgm:spPr/>
      <dgm:t>
        <a:bodyPr/>
        <a:lstStyle/>
        <a:p>
          <a:endParaRPr lang="en-US"/>
        </a:p>
      </dgm:t>
    </dgm:pt>
    <dgm:pt modelId="{CD268E8E-B8FA-4E68-848C-A5524D933031}">
      <dgm:prSet custT="1"/>
      <dgm:spPr/>
      <dgm:t>
        <a:bodyPr/>
        <a:lstStyle/>
        <a:p>
          <a:pPr algn="l"/>
          <a:r>
            <a:rPr lang="en-US" sz="1600"/>
            <a:t>Tables can be automatically replicated across two or more AWS Regions</a:t>
          </a:r>
        </a:p>
      </dgm:t>
    </dgm:pt>
    <dgm:pt modelId="{7524D91C-4AA4-4DF0-B2FC-6E3BE6A0B353}" type="parTrans" cxnId="{7F18F40B-7328-4FF4-AD07-E11F5C2EDC95}">
      <dgm:prSet/>
      <dgm:spPr/>
      <dgm:t>
        <a:bodyPr/>
        <a:lstStyle/>
        <a:p>
          <a:endParaRPr lang="en-US"/>
        </a:p>
      </dgm:t>
    </dgm:pt>
    <dgm:pt modelId="{6825B9EA-6362-4082-8636-FBEC7865F563}" type="sibTrans" cxnId="{7F18F40B-7328-4FF4-AD07-E11F5C2EDC95}">
      <dgm:prSet/>
      <dgm:spPr/>
      <dgm:t>
        <a:bodyPr/>
        <a:lstStyle/>
        <a:p>
          <a:endParaRPr lang="en-US"/>
        </a:p>
      </dgm:t>
    </dgm:pt>
    <dgm:pt modelId="{A48162A2-EE06-4DB5-AB28-12C18154C334}" type="pres">
      <dgm:prSet presAssocID="{07EC7C8E-F586-4EF1-9FFB-970192492A46}" presName="Name0" presStyleCnt="0">
        <dgm:presLayoutVars>
          <dgm:dir/>
          <dgm:animLvl val="lvl"/>
          <dgm:resizeHandles val="exact"/>
        </dgm:presLayoutVars>
      </dgm:prSet>
      <dgm:spPr/>
    </dgm:pt>
    <dgm:pt modelId="{62FB842A-55F1-4E2A-BC94-02586251ED18}" type="pres">
      <dgm:prSet presAssocID="{20ACEBF5-B165-41D6-BDB7-D335ACF53969}" presName="linNode" presStyleCnt="0"/>
      <dgm:spPr/>
    </dgm:pt>
    <dgm:pt modelId="{47DC8F47-17F4-4962-B1A8-E4C0627A691F}" type="pres">
      <dgm:prSet presAssocID="{20ACEBF5-B165-41D6-BDB7-D335ACF53969}" presName="parentText" presStyleLbl="node1" presStyleIdx="0" presStyleCnt="7" custScaleX="193087">
        <dgm:presLayoutVars>
          <dgm:chMax val="1"/>
          <dgm:bulletEnabled val="1"/>
        </dgm:presLayoutVars>
      </dgm:prSet>
      <dgm:spPr/>
    </dgm:pt>
    <dgm:pt modelId="{DD54B2A8-6770-4162-B206-1BFEB7E2DC10}" type="pres">
      <dgm:prSet presAssocID="{C34609D7-4DEB-436D-985B-AC8369D2FE66}" presName="sp" presStyleCnt="0"/>
      <dgm:spPr/>
    </dgm:pt>
    <dgm:pt modelId="{DC59BB1F-D55F-4822-B509-A9E4858342EC}" type="pres">
      <dgm:prSet presAssocID="{97B37912-C1C9-4520-9803-4F34B63E4EF1}" presName="linNode" presStyleCnt="0"/>
      <dgm:spPr/>
    </dgm:pt>
    <dgm:pt modelId="{C27D7084-A0F2-469D-90AF-057C61003902}" type="pres">
      <dgm:prSet presAssocID="{97B37912-C1C9-4520-9803-4F34B63E4EF1}" presName="parentText" presStyleLbl="node1" presStyleIdx="1" presStyleCnt="7" custScaleX="193087">
        <dgm:presLayoutVars>
          <dgm:chMax val="1"/>
          <dgm:bulletEnabled val="1"/>
        </dgm:presLayoutVars>
      </dgm:prSet>
      <dgm:spPr/>
    </dgm:pt>
    <dgm:pt modelId="{75B0E160-9181-425F-AAE4-13E44A20A533}" type="pres">
      <dgm:prSet presAssocID="{A926F6B0-4482-44CD-8E71-FE74F7A15B62}" presName="sp" presStyleCnt="0"/>
      <dgm:spPr/>
    </dgm:pt>
    <dgm:pt modelId="{A5F820DB-E495-4FB9-9B3E-58CB9E422B0F}" type="pres">
      <dgm:prSet presAssocID="{EEDED60C-6A4C-45C4-B3EC-20FFD614E9A6}" presName="linNode" presStyleCnt="0"/>
      <dgm:spPr/>
    </dgm:pt>
    <dgm:pt modelId="{AC0A34A1-762F-4A33-BDE2-94668DEB7452}" type="pres">
      <dgm:prSet presAssocID="{EEDED60C-6A4C-45C4-B3EC-20FFD614E9A6}" presName="parentText" presStyleLbl="node1" presStyleIdx="2" presStyleCnt="7" custScaleX="193087">
        <dgm:presLayoutVars>
          <dgm:chMax val="1"/>
          <dgm:bulletEnabled val="1"/>
        </dgm:presLayoutVars>
      </dgm:prSet>
      <dgm:spPr/>
    </dgm:pt>
    <dgm:pt modelId="{D99013FE-9C11-41A0-B52F-0AE9233C3544}" type="pres">
      <dgm:prSet presAssocID="{A2384B45-02DF-4463-B57B-599718C20C52}" presName="sp" presStyleCnt="0"/>
      <dgm:spPr/>
    </dgm:pt>
    <dgm:pt modelId="{D839078C-7729-4621-A4EE-DB7038E926F8}" type="pres">
      <dgm:prSet presAssocID="{97A8BA80-45D4-4E13-8751-321542F656F9}" presName="linNode" presStyleCnt="0"/>
      <dgm:spPr/>
    </dgm:pt>
    <dgm:pt modelId="{7F1A3E48-AE85-497E-B018-7CE22E8A6BD2}" type="pres">
      <dgm:prSet presAssocID="{97A8BA80-45D4-4E13-8751-321542F656F9}" presName="parentText" presStyleLbl="node1" presStyleIdx="3" presStyleCnt="7" custScaleX="193087">
        <dgm:presLayoutVars>
          <dgm:chMax val="1"/>
          <dgm:bulletEnabled val="1"/>
        </dgm:presLayoutVars>
      </dgm:prSet>
      <dgm:spPr/>
    </dgm:pt>
    <dgm:pt modelId="{280216F9-3665-4101-96E7-B4329BFCD02A}" type="pres">
      <dgm:prSet presAssocID="{4A21B9FB-A10F-4334-90A2-2BBF0AB7FA4B}" presName="sp" presStyleCnt="0"/>
      <dgm:spPr/>
    </dgm:pt>
    <dgm:pt modelId="{0943D067-0CD3-4E33-BA8D-BC5894978DF3}" type="pres">
      <dgm:prSet presAssocID="{A4BDB485-6E2D-48C3-AAE3-CAE6FF25B609}" presName="linNode" presStyleCnt="0"/>
      <dgm:spPr/>
    </dgm:pt>
    <dgm:pt modelId="{322B1697-584A-490D-B641-AD5A7885345C}" type="pres">
      <dgm:prSet presAssocID="{A4BDB485-6E2D-48C3-AAE3-CAE6FF25B609}" presName="parentText" presStyleLbl="node1" presStyleIdx="4" presStyleCnt="7" custScaleX="193087">
        <dgm:presLayoutVars>
          <dgm:chMax val="1"/>
          <dgm:bulletEnabled val="1"/>
        </dgm:presLayoutVars>
      </dgm:prSet>
      <dgm:spPr/>
    </dgm:pt>
    <dgm:pt modelId="{3C21BC5B-D786-43A5-B4FA-A4102E5D4D2C}" type="pres">
      <dgm:prSet presAssocID="{EFB23911-A45C-4CFF-AA8A-20B32ADCFD26}" presName="sp" presStyleCnt="0"/>
      <dgm:spPr/>
    </dgm:pt>
    <dgm:pt modelId="{425CA1E3-378E-4581-B6B6-8AAACDD05B84}" type="pres">
      <dgm:prSet presAssocID="{C538C66F-6655-4296-8F06-448B976CD606}" presName="linNode" presStyleCnt="0"/>
      <dgm:spPr/>
    </dgm:pt>
    <dgm:pt modelId="{A6CC6EDB-DDB7-4088-8444-14BB6608AD5E}" type="pres">
      <dgm:prSet presAssocID="{C538C66F-6655-4296-8F06-448B976CD606}" presName="parentText" presStyleLbl="node1" presStyleIdx="5" presStyleCnt="7" custScaleX="193087">
        <dgm:presLayoutVars>
          <dgm:chMax val="1"/>
          <dgm:bulletEnabled val="1"/>
        </dgm:presLayoutVars>
      </dgm:prSet>
      <dgm:spPr/>
    </dgm:pt>
    <dgm:pt modelId="{96428A91-67C8-4996-B5E4-2B042C941E37}" type="pres">
      <dgm:prSet presAssocID="{867CC5D0-7B79-49B9-B6A5-ED235194816F}" presName="sp" presStyleCnt="0"/>
      <dgm:spPr/>
    </dgm:pt>
    <dgm:pt modelId="{87A32E98-62A5-4844-AAB3-70E42780CEF5}" type="pres">
      <dgm:prSet presAssocID="{CD268E8E-B8FA-4E68-848C-A5524D933031}" presName="linNode" presStyleCnt="0"/>
      <dgm:spPr/>
    </dgm:pt>
    <dgm:pt modelId="{3D78B1E5-4633-4CB7-8A8C-472C565A5108}" type="pres">
      <dgm:prSet presAssocID="{CD268E8E-B8FA-4E68-848C-A5524D933031}" presName="parentText" presStyleLbl="node1" presStyleIdx="6" presStyleCnt="7" custScaleX="193087">
        <dgm:presLayoutVars>
          <dgm:chMax val="1"/>
          <dgm:bulletEnabled val="1"/>
        </dgm:presLayoutVars>
      </dgm:prSet>
      <dgm:spPr/>
    </dgm:pt>
  </dgm:ptLst>
  <dgm:cxnLst>
    <dgm:cxn modelId="{7F18F40B-7328-4FF4-AD07-E11F5C2EDC95}" srcId="{07EC7C8E-F586-4EF1-9FFB-970192492A46}" destId="{CD268E8E-B8FA-4E68-848C-A5524D933031}" srcOrd="6" destOrd="0" parTransId="{7524D91C-4AA4-4DF0-B2FC-6E3BE6A0B353}" sibTransId="{6825B9EA-6362-4082-8636-FBEC7865F563}"/>
    <dgm:cxn modelId="{7023E511-0591-447B-AC7D-2697924CB4A8}" srcId="{07EC7C8E-F586-4EF1-9FFB-970192492A46}" destId="{20ACEBF5-B165-41D6-BDB7-D335ACF53969}" srcOrd="0" destOrd="0" parTransId="{C8DDF3E1-7865-43DC-B6C3-83E29B8F91A6}" sibTransId="{C34609D7-4DEB-436D-985B-AC8369D2FE66}"/>
    <dgm:cxn modelId="{AD47E91C-E444-4A80-9590-B1D10E8E3DFB}" type="presOf" srcId="{CD268E8E-B8FA-4E68-848C-A5524D933031}" destId="{3D78B1E5-4633-4CB7-8A8C-472C565A5108}" srcOrd="0" destOrd="0" presId="urn:microsoft.com/office/officeart/2005/8/layout/vList5"/>
    <dgm:cxn modelId="{13BA603A-2091-49F7-815B-91DC767812C1}" type="presOf" srcId="{07EC7C8E-F586-4EF1-9FFB-970192492A46}" destId="{A48162A2-EE06-4DB5-AB28-12C18154C334}" srcOrd="0" destOrd="0" presId="urn:microsoft.com/office/officeart/2005/8/layout/vList5"/>
    <dgm:cxn modelId="{EE296772-82FD-4D46-96F0-364C3E577CAD}" srcId="{07EC7C8E-F586-4EF1-9FFB-970192492A46}" destId="{97A8BA80-45D4-4E13-8751-321542F656F9}" srcOrd="3" destOrd="0" parTransId="{FCC89B28-F0E0-4C33-8F08-8612A62BF9BC}" sibTransId="{4A21B9FB-A10F-4334-90A2-2BBF0AB7FA4B}"/>
    <dgm:cxn modelId="{6AED1B86-E506-49C2-9641-799E21C78FA8}" type="presOf" srcId="{20ACEBF5-B165-41D6-BDB7-D335ACF53969}" destId="{47DC8F47-17F4-4962-B1A8-E4C0627A691F}" srcOrd="0" destOrd="0" presId="urn:microsoft.com/office/officeart/2005/8/layout/vList5"/>
    <dgm:cxn modelId="{EB34448F-C030-47C0-BA10-4C05F219067A}" type="presOf" srcId="{C538C66F-6655-4296-8F06-448B976CD606}" destId="{A6CC6EDB-DDB7-4088-8444-14BB6608AD5E}" srcOrd="0" destOrd="0" presId="urn:microsoft.com/office/officeart/2005/8/layout/vList5"/>
    <dgm:cxn modelId="{F3D8AB96-4D0C-4349-AEF8-7F653BE57E64}" type="presOf" srcId="{A4BDB485-6E2D-48C3-AAE3-CAE6FF25B609}" destId="{322B1697-584A-490D-B641-AD5A7885345C}" srcOrd="0" destOrd="0" presId="urn:microsoft.com/office/officeart/2005/8/layout/vList5"/>
    <dgm:cxn modelId="{E29FA39C-CE11-496D-9406-6B74697322D6}" srcId="{07EC7C8E-F586-4EF1-9FFB-970192492A46}" destId="{A4BDB485-6E2D-48C3-AAE3-CAE6FF25B609}" srcOrd="4" destOrd="0" parTransId="{0015DFBC-2285-4CD1-AAFE-49BEFDC94A49}" sibTransId="{EFB23911-A45C-4CFF-AA8A-20B32ADCFD26}"/>
    <dgm:cxn modelId="{6FAA07AD-E2EA-4FAF-BDCE-DABA30D0C9B3}" srcId="{07EC7C8E-F586-4EF1-9FFB-970192492A46}" destId="{C538C66F-6655-4296-8F06-448B976CD606}" srcOrd="5" destOrd="0" parTransId="{8A4470BA-CB24-44B2-8662-7C1FFF01207F}" sibTransId="{867CC5D0-7B79-49B9-B6A5-ED235194816F}"/>
    <dgm:cxn modelId="{410213BB-4AB1-4DFE-B238-6D2580201A4A}" type="presOf" srcId="{97A8BA80-45D4-4E13-8751-321542F656F9}" destId="{7F1A3E48-AE85-497E-B018-7CE22E8A6BD2}" srcOrd="0" destOrd="0" presId="urn:microsoft.com/office/officeart/2005/8/layout/vList5"/>
    <dgm:cxn modelId="{7322CBD9-4D15-407C-AA8A-44545EBBCC6F}" type="presOf" srcId="{97B37912-C1C9-4520-9803-4F34B63E4EF1}" destId="{C27D7084-A0F2-469D-90AF-057C61003902}" srcOrd="0" destOrd="0" presId="urn:microsoft.com/office/officeart/2005/8/layout/vList5"/>
    <dgm:cxn modelId="{916741DC-6F03-4EB7-A31A-6E60BCA6755A}" type="presOf" srcId="{EEDED60C-6A4C-45C4-B3EC-20FFD614E9A6}" destId="{AC0A34A1-762F-4A33-BDE2-94668DEB7452}" srcOrd="0" destOrd="0" presId="urn:microsoft.com/office/officeart/2005/8/layout/vList5"/>
    <dgm:cxn modelId="{A49F04F9-51F3-4E48-860F-B4C4F17E9603}" srcId="{07EC7C8E-F586-4EF1-9FFB-970192492A46}" destId="{97B37912-C1C9-4520-9803-4F34B63E4EF1}" srcOrd="1" destOrd="0" parTransId="{60A31844-DBE7-4A9E-855D-4CB81F00B085}" sibTransId="{A926F6B0-4482-44CD-8E71-FE74F7A15B62}"/>
    <dgm:cxn modelId="{FFAACFFB-FF0D-4A15-9CFA-BE7BAE7C18F4}" srcId="{07EC7C8E-F586-4EF1-9FFB-970192492A46}" destId="{EEDED60C-6A4C-45C4-B3EC-20FFD614E9A6}" srcOrd="2" destOrd="0" parTransId="{C51ECC44-816B-4A81-939F-4303E73D7862}" sibTransId="{A2384B45-02DF-4463-B57B-599718C20C52}"/>
    <dgm:cxn modelId="{B775344B-D431-4510-9334-CAF8B640D3EF}" type="presParOf" srcId="{A48162A2-EE06-4DB5-AB28-12C18154C334}" destId="{62FB842A-55F1-4E2A-BC94-02586251ED18}" srcOrd="0" destOrd="0" presId="urn:microsoft.com/office/officeart/2005/8/layout/vList5"/>
    <dgm:cxn modelId="{FF5E9F99-678F-4C82-9E2D-55729BAC1351}" type="presParOf" srcId="{62FB842A-55F1-4E2A-BC94-02586251ED18}" destId="{47DC8F47-17F4-4962-B1A8-E4C0627A691F}" srcOrd="0" destOrd="0" presId="urn:microsoft.com/office/officeart/2005/8/layout/vList5"/>
    <dgm:cxn modelId="{99ACE469-A366-43C6-8C31-B7D4D8FAC50F}" type="presParOf" srcId="{A48162A2-EE06-4DB5-AB28-12C18154C334}" destId="{DD54B2A8-6770-4162-B206-1BFEB7E2DC10}" srcOrd="1" destOrd="0" presId="urn:microsoft.com/office/officeart/2005/8/layout/vList5"/>
    <dgm:cxn modelId="{8ABD7108-0C56-4EA9-956C-881881D5F91F}" type="presParOf" srcId="{A48162A2-EE06-4DB5-AB28-12C18154C334}" destId="{DC59BB1F-D55F-4822-B509-A9E4858342EC}" srcOrd="2" destOrd="0" presId="urn:microsoft.com/office/officeart/2005/8/layout/vList5"/>
    <dgm:cxn modelId="{D39A5DDF-F6EC-44DF-BD7D-6AF77A0489AD}" type="presParOf" srcId="{DC59BB1F-D55F-4822-B509-A9E4858342EC}" destId="{C27D7084-A0F2-469D-90AF-057C61003902}" srcOrd="0" destOrd="0" presId="urn:microsoft.com/office/officeart/2005/8/layout/vList5"/>
    <dgm:cxn modelId="{633BE2BD-2921-4DDC-B699-D919AD5589B1}" type="presParOf" srcId="{A48162A2-EE06-4DB5-AB28-12C18154C334}" destId="{75B0E160-9181-425F-AAE4-13E44A20A533}" srcOrd="3" destOrd="0" presId="urn:microsoft.com/office/officeart/2005/8/layout/vList5"/>
    <dgm:cxn modelId="{74ACC045-B95B-41A4-9817-39DC5EAF677E}" type="presParOf" srcId="{A48162A2-EE06-4DB5-AB28-12C18154C334}" destId="{A5F820DB-E495-4FB9-9B3E-58CB9E422B0F}" srcOrd="4" destOrd="0" presId="urn:microsoft.com/office/officeart/2005/8/layout/vList5"/>
    <dgm:cxn modelId="{0B9B9D18-859D-4C5F-B6C3-04FEE27C01FA}" type="presParOf" srcId="{A5F820DB-E495-4FB9-9B3E-58CB9E422B0F}" destId="{AC0A34A1-762F-4A33-BDE2-94668DEB7452}" srcOrd="0" destOrd="0" presId="urn:microsoft.com/office/officeart/2005/8/layout/vList5"/>
    <dgm:cxn modelId="{C2FE0E2A-4169-43AC-8ED0-7BE9B1231CB6}" type="presParOf" srcId="{A48162A2-EE06-4DB5-AB28-12C18154C334}" destId="{D99013FE-9C11-41A0-B52F-0AE9233C3544}" srcOrd="5" destOrd="0" presId="urn:microsoft.com/office/officeart/2005/8/layout/vList5"/>
    <dgm:cxn modelId="{9CB18DA8-550A-42BF-8480-D845D335C7ED}" type="presParOf" srcId="{A48162A2-EE06-4DB5-AB28-12C18154C334}" destId="{D839078C-7729-4621-A4EE-DB7038E926F8}" srcOrd="6" destOrd="0" presId="urn:microsoft.com/office/officeart/2005/8/layout/vList5"/>
    <dgm:cxn modelId="{B8EE8E24-8366-43DB-9768-2B08A2F7F4A1}" type="presParOf" srcId="{D839078C-7729-4621-A4EE-DB7038E926F8}" destId="{7F1A3E48-AE85-497E-B018-7CE22E8A6BD2}" srcOrd="0" destOrd="0" presId="urn:microsoft.com/office/officeart/2005/8/layout/vList5"/>
    <dgm:cxn modelId="{7C968488-3ECF-4983-97BB-FDD8910316EF}" type="presParOf" srcId="{A48162A2-EE06-4DB5-AB28-12C18154C334}" destId="{280216F9-3665-4101-96E7-B4329BFCD02A}" srcOrd="7" destOrd="0" presId="urn:microsoft.com/office/officeart/2005/8/layout/vList5"/>
    <dgm:cxn modelId="{FC03924C-4755-4A32-9CD5-B6E75A0AFB6F}" type="presParOf" srcId="{A48162A2-EE06-4DB5-AB28-12C18154C334}" destId="{0943D067-0CD3-4E33-BA8D-BC5894978DF3}" srcOrd="8" destOrd="0" presId="urn:microsoft.com/office/officeart/2005/8/layout/vList5"/>
    <dgm:cxn modelId="{66E5747F-F99B-4EEE-8225-B3C1A954D551}" type="presParOf" srcId="{0943D067-0CD3-4E33-BA8D-BC5894978DF3}" destId="{322B1697-584A-490D-B641-AD5A7885345C}" srcOrd="0" destOrd="0" presId="urn:microsoft.com/office/officeart/2005/8/layout/vList5"/>
    <dgm:cxn modelId="{05C8EFA5-7779-49CF-A23A-5F4B88277D2F}" type="presParOf" srcId="{A48162A2-EE06-4DB5-AB28-12C18154C334}" destId="{3C21BC5B-D786-43A5-B4FA-A4102E5D4D2C}" srcOrd="9" destOrd="0" presId="urn:microsoft.com/office/officeart/2005/8/layout/vList5"/>
    <dgm:cxn modelId="{D620E1B9-043A-459E-B935-7F49E15081A0}" type="presParOf" srcId="{A48162A2-EE06-4DB5-AB28-12C18154C334}" destId="{425CA1E3-378E-4581-B6B6-8AAACDD05B84}" srcOrd="10" destOrd="0" presId="urn:microsoft.com/office/officeart/2005/8/layout/vList5"/>
    <dgm:cxn modelId="{FA4319AA-B354-47CE-8DB8-13097AC8314D}" type="presParOf" srcId="{425CA1E3-378E-4581-B6B6-8AAACDD05B84}" destId="{A6CC6EDB-DDB7-4088-8444-14BB6608AD5E}" srcOrd="0" destOrd="0" presId="urn:microsoft.com/office/officeart/2005/8/layout/vList5"/>
    <dgm:cxn modelId="{7307DF6A-1353-4787-90F4-4FAA207B042B}" type="presParOf" srcId="{A48162A2-EE06-4DB5-AB28-12C18154C334}" destId="{96428A91-67C8-4996-B5E4-2B042C941E37}" srcOrd="11" destOrd="0" presId="urn:microsoft.com/office/officeart/2005/8/layout/vList5"/>
    <dgm:cxn modelId="{B422F5E9-FB42-4C55-B962-E487AFAF81EA}" type="presParOf" srcId="{A48162A2-EE06-4DB5-AB28-12C18154C334}" destId="{87A32E98-62A5-4844-AAB3-70E42780CEF5}" srcOrd="12" destOrd="0" presId="urn:microsoft.com/office/officeart/2005/8/layout/vList5"/>
    <dgm:cxn modelId="{5AC8EA5D-53EB-44DE-941A-5603B704BEDF}" type="presParOf" srcId="{87A32E98-62A5-4844-AAB3-70E42780CEF5}" destId="{3D78B1E5-4633-4CB7-8A8C-472C565A51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0D4FD-C347-4C87-908F-EFA6FB992B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D85101-8049-477A-B3D8-56DF2A60E2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Eventually consistent reads</a:t>
          </a:r>
        </a:p>
      </dgm:t>
    </dgm:pt>
    <dgm:pt modelId="{3A3DD3A3-6FCC-4934-A173-F1B97E666047}" type="parTrans" cxnId="{B7176F3B-E2D7-421B-9B70-5F0FA95D4880}">
      <dgm:prSet/>
      <dgm:spPr/>
      <dgm:t>
        <a:bodyPr/>
        <a:lstStyle/>
        <a:p>
          <a:endParaRPr lang="en-US"/>
        </a:p>
      </dgm:t>
    </dgm:pt>
    <dgm:pt modelId="{6E12C051-18A9-4299-BA31-C0AEE200E9B2}" type="sibTrans" cxnId="{B7176F3B-E2D7-421B-9B70-5F0FA95D4880}">
      <dgm:prSet/>
      <dgm:spPr/>
      <dgm:t>
        <a:bodyPr/>
        <a:lstStyle/>
        <a:p>
          <a:endParaRPr lang="en-US"/>
        </a:p>
      </dgm:t>
    </dgm:pt>
    <dgm:pt modelId="{883E4A4A-B54C-48C1-9E90-E59A66E563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Strongly consistent read</a:t>
          </a:r>
        </a:p>
      </dgm:t>
    </dgm:pt>
    <dgm:pt modelId="{57FC4966-0C6A-4AE5-9C3B-526F6D7C6FAE}" type="parTrans" cxnId="{56BADE91-1A85-45D7-B818-7EE717891A2E}">
      <dgm:prSet/>
      <dgm:spPr/>
      <dgm:t>
        <a:bodyPr/>
        <a:lstStyle/>
        <a:p>
          <a:endParaRPr lang="en-US"/>
        </a:p>
      </dgm:t>
    </dgm:pt>
    <dgm:pt modelId="{2A4D2662-5F25-4BAF-90B6-D53A3A4D8E7A}" type="sibTrans" cxnId="{56BADE91-1A85-45D7-B818-7EE717891A2E}">
      <dgm:prSet/>
      <dgm:spPr/>
      <dgm:t>
        <a:bodyPr/>
        <a:lstStyle/>
        <a:p>
          <a:endParaRPr lang="en-US"/>
        </a:p>
      </dgm:t>
    </dgm:pt>
    <dgm:pt modelId="{6BE04BBD-B9BA-4E64-97EF-77C0D3ADA8BD}" type="pres">
      <dgm:prSet presAssocID="{9530D4FD-C347-4C87-908F-EFA6FB992B9E}" presName="root" presStyleCnt="0">
        <dgm:presLayoutVars>
          <dgm:dir/>
          <dgm:resizeHandles val="exact"/>
        </dgm:presLayoutVars>
      </dgm:prSet>
      <dgm:spPr/>
    </dgm:pt>
    <dgm:pt modelId="{CD3EA6AF-8D7E-4B62-8229-1E99455E5B31}" type="pres">
      <dgm:prSet presAssocID="{31D85101-8049-477A-B3D8-56DF2A60E249}" presName="compNode" presStyleCnt="0"/>
      <dgm:spPr/>
    </dgm:pt>
    <dgm:pt modelId="{2120EC4B-8BCB-44F5-B0DF-458C50F3327A}" type="pres">
      <dgm:prSet presAssocID="{31D85101-8049-477A-B3D8-56DF2A60E249}" presName="iconBgRect" presStyleLbl="bgShp" presStyleIdx="0" presStyleCnt="2"/>
      <dgm:spPr/>
    </dgm:pt>
    <dgm:pt modelId="{6AAFA6C7-A341-4121-9012-46273C34FC8C}" type="pres">
      <dgm:prSet presAssocID="{31D85101-8049-477A-B3D8-56DF2A60E2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FAAB56-1D2F-4F1B-AEB5-B5A1EAFBAFD8}" type="pres">
      <dgm:prSet presAssocID="{31D85101-8049-477A-B3D8-56DF2A60E249}" presName="spaceRect" presStyleCnt="0"/>
      <dgm:spPr/>
    </dgm:pt>
    <dgm:pt modelId="{09903C08-C004-493C-9257-91C6BB9E60DE}" type="pres">
      <dgm:prSet presAssocID="{31D85101-8049-477A-B3D8-56DF2A60E249}" presName="textRect" presStyleLbl="revTx" presStyleIdx="0" presStyleCnt="2">
        <dgm:presLayoutVars>
          <dgm:chMax val="1"/>
          <dgm:chPref val="1"/>
        </dgm:presLayoutVars>
      </dgm:prSet>
      <dgm:spPr/>
    </dgm:pt>
    <dgm:pt modelId="{9674E962-537A-4F69-B43E-9B290760B4F2}" type="pres">
      <dgm:prSet presAssocID="{6E12C051-18A9-4299-BA31-C0AEE200E9B2}" presName="sibTrans" presStyleCnt="0"/>
      <dgm:spPr/>
    </dgm:pt>
    <dgm:pt modelId="{32BD2149-6E32-4060-BFD7-28C726BF07D4}" type="pres">
      <dgm:prSet presAssocID="{883E4A4A-B54C-48C1-9E90-E59A66E563D4}" presName="compNode" presStyleCnt="0"/>
      <dgm:spPr/>
    </dgm:pt>
    <dgm:pt modelId="{CED7F62B-2C96-4A63-B371-2B12626E419A}" type="pres">
      <dgm:prSet presAssocID="{883E4A4A-B54C-48C1-9E90-E59A66E563D4}" presName="iconBgRect" presStyleLbl="bgShp" presStyleIdx="1" presStyleCnt="2"/>
      <dgm:spPr/>
    </dgm:pt>
    <dgm:pt modelId="{847B4F2E-EAC6-4BF4-91DD-D3CBF5BB5553}" type="pres">
      <dgm:prSet presAssocID="{883E4A4A-B54C-48C1-9E90-E59A66E563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BFAC71B-7559-4324-B150-4B9BC2A7D446}" type="pres">
      <dgm:prSet presAssocID="{883E4A4A-B54C-48C1-9E90-E59A66E563D4}" presName="spaceRect" presStyleCnt="0"/>
      <dgm:spPr/>
    </dgm:pt>
    <dgm:pt modelId="{EEB53D20-D2C9-47DC-ADBC-9252E7B1BE77}" type="pres">
      <dgm:prSet presAssocID="{883E4A4A-B54C-48C1-9E90-E59A66E563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176F3B-E2D7-421B-9B70-5F0FA95D4880}" srcId="{9530D4FD-C347-4C87-908F-EFA6FB992B9E}" destId="{31D85101-8049-477A-B3D8-56DF2A60E249}" srcOrd="0" destOrd="0" parTransId="{3A3DD3A3-6FCC-4934-A173-F1B97E666047}" sibTransId="{6E12C051-18A9-4299-BA31-C0AEE200E9B2}"/>
    <dgm:cxn modelId="{320A5589-D2A6-4881-87D5-E687A1BCFADE}" type="presOf" srcId="{883E4A4A-B54C-48C1-9E90-E59A66E563D4}" destId="{EEB53D20-D2C9-47DC-ADBC-9252E7B1BE77}" srcOrd="0" destOrd="0" presId="urn:microsoft.com/office/officeart/2018/5/layout/IconCircleLabelList"/>
    <dgm:cxn modelId="{E34B268D-E4E1-400B-A992-85EC4BB9576C}" type="presOf" srcId="{31D85101-8049-477A-B3D8-56DF2A60E249}" destId="{09903C08-C004-493C-9257-91C6BB9E60DE}" srcOrd="0" destOrd="0" presId="urn:microsoft.com/office/officeart/2018/5/layout/IconCircleLabelList"/>
    <dgm:cxn modelId="{56BADE91-1A85-45D7-B818-7EE717891A2E}" srcId="{9530D4FD-C347-4C87-908F-EFA6FB992B9E}" destId="{883E4A4A-B54C-48C1-9E90-E59A66E563D4}" srcOrd="1" destOrd="0" parTransId="{57FC4966-0C6A-4AE5-9C3B-526F6D7C6FAE}" sibTransId="{2A4D2662-5F25-4BAF-90B6-D53A3A4D8E7A}"/>
    <dgm:cxn modelId="{9E29F5E9-E7D8-44CC-8BA0-F532C24AE845}" type="presOf" srcId="{9530D4FD-C347-4C87-908F-EFA6FB992B9E}" destId="{6BE04BBD-B9BA-4E64-97EF-77C0D3ADA8BD}" srcOrd="0" destOrd="0" presId="urn:microsoft.com/office/officeart/2018/5/layout/IconCircleLabelList"/>
    <dgm:cxn modelId="{C1079527-C4ED-417F-AA5A-81D7CBF4211C}" type="presParOf" srcId="{6BE04BBD-B9BA-4E64-97EF-77C0D3ADA8BD}" destId="{CD3EA6AF-8D7E-4B62-8229-1E99455E5B31}" srcOrd="0" destOrd="0" presId="urn:microsoft.com/office/officeart/2018/5/layout/IconCircleLabelList"/>
    <dgm:cxn modelId="{33ECBBC9-FA47-4A37-AADC-05137C2093AB}" type="presParOf" srcId="{CD3EA6AF-8D7E-4B62-8229-1E99455E5B31}" destId="{2120EC4B-8BCB-44F5-B0DF-458C50F3327A}" srcOrd="0" destOrd="0" presId="urn:microsoft.com/office/officeart/2018/5/layout/IconCircleLabelList"/>
    <dgm:cxn modelId="{92394734-5955-42AF-80EE-C4B36ACDC5EF}" type="presParOf" srcId="{CD3EA6AF-8D7E-4B62-8229-1E99455E5B31}" destId="{6AAFA6C7-A341-4121-9012-46273C34FC8C}" srcOrd="1" destOrd="0" presId="urn:microsoft.com/office/officeart/2018/5/layout/IconCircleLabelList"/>
    <dgm:cxn modelId="{FDE3CF5C-4997-4263-8E52-B6309B535E7C}" type="presParOf" srcId="{CD3EA6AF-8D7E-4B62-8229-1E99455E5B31}" destId="{ADFAAB56-1D2F-4F1B-AEB5-B5A1EAFBAFD8}" srcOrd="2" destOrd="0" presId="urn:microsoft.com/office/officeart/2018/5/layout/IconCircleLabelList"/>
    <dgm:cxn modelId="{63B40059-72E9-4CCF-99D9-EFE1817FC1B5}" type="presParOf" srcId="{CD3EA6AF-8D7E-4B62-8229-1E99455E5B31}" destId="{09903C08-C004-493C-9257-91C6BB9E60DE}" srcOrd="3" destOrd="0" presId="urn:microsoft.com/office/officeart/2018/5/layout/IconCircleLabelList"/>
    <dgm:cxn modelId="{41FD6F2E-E399-428E-991D-A7A7688EC43F}" type="presParOf" srcId="{6BE04BBD-B9BA-4E64-97EF-77C0D3ADA8BD}" destId="{9674E962-537A-4F69-B43E-9B290760B4F2}" srcOrd="1" destOrd="0" presId="urn:microsoft.com/office/officeart/2018/5/layout/IconCircleLabelList"/>
    <dgm:cxn modelId="{3D327800-E611-463B-8F69-A6D203702A6C}" type="presParOf" srcId="{6BE04BBD-B9BA-4E64-97EF-77C0D3ADA8BD}" destId="{32BD2149-6E32-4060-BFD7-28C726BF07D4}" srcOrd="2" destOrd="0" presId="urn:microsoft.com/office/officeart/2018/5/layout/IconCircleLabelList"/>
    <dgm:cxn modelId="{2C331206-C658-4F8F-8E66-820FE8691261}" type="presParOf" srcId="{32BD2149-6E32-4060-BFD7-28C726BF07D4}" destId="{CED7F62B-2C96-4A63-B371-2B12626E419A}" srcOrd="0" destOrd="0" presId="urn:microsoft.com/office/officeart/2018/5/layout/IconCircleLabelList"/>
    <dgm:cxn modelId="{584E882A-D37C-40DE-A0EE-7FCD7427E1D5}" type="presParOf" srcId="{32BD2149-6E32-4060-BFD7-28C726BF07D4}" destId="{847B4F2E-EAC6-4BF4-91DD-D3CBF5BB5553}" srcOrd="1" destOrd="0" presId="urn:microsoft.com/office/officeart/2018/5/layout/IconCircleLabelList"/>
    <dgm:cxn modelId="{9D305C88-8B25-4AD4-87F4-F0997659D0E1}" type="presParOf" srcId="{32BD2149-6E32-4060-BFD7-28C726BF07D4}" destId="{9BFAC71B-7559-4324-B150-4B9BC2A7D446}" srcOrd="2" destOrd="0" presId="urn:microsoft.com/office/officeart/2018/5/layout/IconCircleLabelList"/>
    <dgm:cxn modelId="{E0AF3FE6-ECC3-4CE5-B204-1F777E550569}" type="presParOf" srcId="{32BD2149-6E32-4060-BFD7-28C726BF07D4}" destId="{EEB53D20-D2C9-47DC-ADBC-9252E7B1BE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63FEC-F7C6-467E-B7B2-084A61295C3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40C163-2610-4899-AF78-651E99273836}">
      <dgm:prSet/>
      <dgm:spPr/>
      <dgm:t>
        <a:bodyPr/>
        <a:lstStyle/>
        <a:p>
          <a:r>
            <a:rPr lang="en-US"/>
            <a:t>Read capacity unit</a:t>
          </a:r>
        </a:p>
      </dgm:t>
    </dgm:pt>
    <dgm:pt modelId="{244E1E8F-6A05-448A-93A9-9060ED7124D9}" type="parTrans" cxnId="{052851A7-ACAC-4023-AF68-357139E9148B}">
      <dgm:prSet/>
      <dgm:spPr/>
      <dgm:t>
        <a:bodyPr/>
        <a:lstStyle/>
        <a:p>
          <a:endParaRPr lang="en-US"/>
        </a:p>
      </dgm:t>
    </dgm:pt>
    <dgm:pt modelId="{DC48FC3D-0CB7-459B-82F4-4070077E5DFD}" type="sibTrans" cxnId="{052851A7-ACAC-4023-AF68-357139E9148B}">
      <dgm:prSet/>
      <dgm:spPr/>
      <dgm:t>
        <a:bodyPr/>
        <a:lstStyle/>
        <a:p>
          <a:endParaRPr lang="en-US"/>
        </a:p>
      </dgm:t>
    </dgm:pt>
    <dgm:pt modelId="{2CF07964-07B7-4F51-917B-5CCA56BB1ACF}">
      <dgm:prSet/>
      <dgm:spPr/>
      <dgm:t>
        <a:bodyPr/>
        <a:lstStyle/>
        <a:p>
          <a:r>
            <a:rPr lang="en-US"/>
            <a:t>1 strongly consistent read per second, or two eventually consistent reads per second, for an item up to 4 KB</a:t>
          </a:r>
        </a:p>
      </dgm:t>
    </dgm:pt>
    <dgm:pt modelId="{0FD3AE20-8E0E-4424-8314-35B8F26DFD51}" type="parTrans" cxnId="{6D1E3BB2-03FE-43FA-94A6-C52D92146254}">
      <dgm:prSet/>
      <dgm:spPr/>
      <dgm:t>
        <a:bodyPr/>
        <a:lstStyle/>
        <a:p>
          <a:endParaRPr lang="en-US"/>
        </a:p>
      </dgm:t>
    </dgm:pt>
    <dgm:pt modelId="{86D35AAA-00FB-4442-8BD0-C4E2DBFA2D02}" type="sibTrans" cxnId="{6D1E3BB2-03FE-43FA-94A6-C52D92146254}">
      <dgm:prSet/>
      <dgm:spPr/>
      <dgm:t>
        <a:bodyPr/>
        <a:lstStyle/>
        <a:p>
          <a:endParaRPr lang="en-US"/>
        </a:p>
      </dgm:t>
    </dgm:pt>
    <dgm:pt modelId="{09C17DB2-B5DE-4F40-A55E-7E5306A717A1}">
      <dgm:prSet/>
      <dgm:spPr/>
      <dgm:t>
        <a:bodyPr/>
        <a:lstStyle/>
        <a:p>
          <a:r>
            <a:rPr lang="en-US"/>
            <a:t>Write capacity unit</a:t>
          </a:r>
        </a:p>
      </dgm:t>
    </dgm:pt>
    <dgm:pt modelId="{7A50A8B4-504F-4CD2-827D-16D742ADFCCC}" type="parTrans" cxnId="{7AA846BD-192F-4254-AA96-45C5B05527AF}">
      <dgm:prSet/>
      <dgm:spPr/>
      <dgm:t>
        <a:bodyPr/>
        <a:lstStyle/>
        <a:p>
          <a:endParaRPr lang="en-US"/>
        </a:p>
      </dgm:t>
    </dgm:pt>
    <dgm:pt modelId="{E5F6E76C-334D-401F-9A87-F1B45EFDC47C}" type="sibTrans" cxnId="{7AA846BD-192F-4254-AA96-45C5B05527AF}">
      <dgm:prSet/>
      <dgm:spPr/>
      <dgm:t>
        <a:bodyPr/>
        <a:lstStyle/>
        <a:p>
          <a:endParaRPr lang="en-US"/>
        </a:p>
      </dgm:t>
    </dgm:pt>
    <dgm:pt modelId="{8671CA02-6930-42C0-8604-86D8E2F76AF8}">
      <dgm:prSet/>
      <dgm:spPr/>
      <dgm:t>
        <a:bodyPr/>
        <a:lstStyle/>
        <a:p>
          <a:r>
            <a:rPr lang="en-US" b="0"/>
            <a:t>1 write per second for an item up to 1 KB in size</a:t>
          </a:r>
          <a:endParaRPr lang="en-US"/>
        </a:p>
      </dgm:t>
    </dgm:pt>
    <dgm:pt modelId="{4891EC16-A7E3-430F-AD3B-4757DD93E90B}" type="parTrans" cxnId="{403DA705-772F-425B-B044-E5895B59DE8A}">
      <dgm:prSet/>
      <dgm:spPr/>
      <dgm:t>
        <a:bodyPr/>
        <a:lstStyle/>
        <a:p>
          <a:endParaRPr lang="en-US"/>
        </a:p>
      </dgm:t>
    </dgm:pt>
    <dgm:pt modelId="{3B3FA863-8E6A-4143-9548-CB725587F837}" type="sibTrans" cxnId="{403DA705-772F-425B-B044-E5895B59DE8A}">
      <dgm:prSet/>
      <dgm:spPr/>
      <dgm:t>
        <a:bodyPr/>
        <a:lstStyle/>
        <a:p>
          <a:endParaRPr lang="en-US"/>
        </a:p>
      </dgm:t>
    </dgm:pt>
    <dgm:pt modelId="{81CE7835-AC8C-4810-891C-E84DAFA3F132}">
      <dgm:prSet/>
      <dgm:spPr/>
      <dgm:t>
        <a:bodyPr/>
        <a:lstStyle/>
        <a:p>
          <a:r>
            <a:rPr lang="en-US"/>
            <a:t>Throttling </a:t>
          </a:r>
        </a:p>
      </dgm:t>
    </dgm:pt>
    <dgm:pt modelId="{5B4A1704-FAEC-4E08-8DD5-828688F562F3}" type="parTrans" cxnId="{E8B32DDE-D23A-45BC-9305-3CC66A288452}">
      <dgm:prSet/>
      <dgm:spPr/>
      <dgm:t>
        <a:bodyPr/>
        <a:lstStyle/>
        <a:p>
          <a:endParaRPr lang="en-US"/>
        </a:p>
      </dgm:t>
    </dgm:pt>
    <dgm:pt modelId="{CE7FA540-46C8-4750-86DE-F4FBFFA0FF5A}" type="sibTrans" cxnId="{E8B32DDE-D23A-45BC-9305-3CC66A288452}">
      <dgm:prSet/>
      <dgm:spPr/>
      <dgm:t>
        <a:bodyPr/>
        <a:lstStyle/>
        <a:p>
          <a:endParaRPr lang="en-US"/>
        </a:p>
      </dgm:t>
    </dgm:pt>
    <dgm:pt modelId="{21CD65E2-9793-4F4B-AEE7-93FC76884432}">
      <dgm:prSet/>
      <dgm:spPr/>
      <dgm:t>
        <a:bodyPr/>
        <a:lstStyle/>
        <a:p>
          <a:r>
            <a:rPr lang="en-US" b="0"/>
            <a:t>Prevents your application from consuming too many capacity units</a:t>
          </a:r>
          <a:endParaRPr lang="en-US"/>
        </a:p>
      </dgm:t>
    </dgm:pt>
    <dgm:pt modelId="{2FE0286C-010F-4F63-ACF7-1F5F034F1E3C}" type="parTrans" cxnId="{11C64E4E-E05D-4D9C-B967-5B4233CD9236}">
      <dgm:prSet/>
      <dgm:spPr/>
      <dgm:t>
        <a:bodyPr/>
        <a:lstStyle/>
        <a:p>
          <a:endParaRPr lang="en-US"/>
        </a:p>
      </dgm:t>
    </dgm:pt>
    <dgm:pt modelId="{F1CCCFE6-DA48-445A-B720-48FA3B5FE0E2}" type="sibTrans" cxnId="{11C64E4E-E05D-4D9C-B967-5B4233CD9236}">
      <dgm:prSet/>
      <dgm:spPr/>
      <dgm:t>
        <a:bodyPr/>
        <a:lstStyle/>
        <a:p>
          <a:endParaRPr lang="en-US"/>
        </a:p>
      </dgm:t>
    </dgm:pt>
    <dgm:pt modelId="{3A237298-6B31-4EC7-82E1-4444842B9CC1}" type="pres">
      <dgm:prSet presAssocID="{3F463FEC-F7C6-467E-B7B2-084A61295C30}" presName="Name0" presStyleCnt="0">
        <dgm:presLayoutVars>
          <dgm:dir/>
          <dgm:animLvl val="lvl"/>
          <dgm:resizeHandles val="exact"/>
        </dgm:presLayoutVars>
      </dgm:prSet>
      <dgm:spPr/>
    </dgm:pt>
    <dgm:pt modelId="{5EB09A53-B66C-4C3C-AA68-845F37B5C803}" type="pres">
      <dgm:prSet presAssocID="{3E40C163-2610-4899-AF78-651E99273836}" presName="composite" presStyleCnt="0"/>
      <dgm:spPr/>
    </dgm:pt>
    <dgm:pt modelId="{FBC046B7-C8CA-47BF-AB87-2678D6B3F738}" type="pres">
      <dgm:prSet presAssocID="{3E40C163-2610-4899-AF78-651E99273836}" presName="parTx" presStyleLbl="alignNode1" presStyleIdx="0" presStyleCnt="3">
        <dgm:presLayoutVars>
          <dgm:chMax val="0"/>
          <dgm:chPref val="0"/>
        </dgm:presLayoutVars>
      </dgm:prSet>
      <dgm:spPr/>
    </dgm:pt>
    <dgm:pt modelId="{83ACCABB-C929-4979-AE96-3340320E899B}" type="pres">
      <dgm:prSet presAssocID="{3E40C163-2610-4899-AF78-651E99273836}" presName="desTx" presStyleLbl="alignAccFollowNode1" presStyleIdx="0" presStyleCnt="3">
        <dgm:presLayoutVars/>
      </dgm:prSet>
      <dgm:spPr/>
    </dgm:pt>
    <dgm:pt modelId="{034DA485-2FA7-4347-9E74-BBDAF6402653}" type="pres">
      <dgm:prSet presAssocID="{DC48FC3D-0CB7-459B-82F4-4070077E5DFD}" presName="space" presStyleCnt="0"/>
      <dgm:spPr/>
    </dgm:pt>
    <dgm:pt modelId="{70680C76-BCD3-45B2-9835-AC92F05B7DA4}" type="pres">
      <dgm:prSet presAssocID="{09C17DB2-B5DE-4F40-A55E-7E5306A717A1}" presName="composite" presStyleCnt="0"/>
      <dgm:spPr/>
    </dgm:pt>
    <dgm:pt modelId="{0CEB158B-EE8E-4C0A-AC5A-6D1157074083}" type="pres">
      <dgm:prSet presAssocID="{09C17DB2-B5DE-4F40-A55E-7E5306A717A1}" presName="parTx" presStyleLbl="alignNode1" presStyleIdx="1" presStyleCnt="3">
        <dgm:presLayoutVars>
          <dgm:chMax val="0"/>
          <dgm:chPref val="0"/>
        </dgm:presLayoutVars>
      </dgm:prSet>
      <dgm:spPr/>
    </dgm:pt>
    <dgm:pt modelId="{18BABEA6-A86B-4896-A683-9612179808D9}" type="pres">
      <dgm:prSet presAssocID="{09C17DB2-B5DE-4F40-A55E-7E5306A717A1}" presName="desTx" presStyleLbl="alignAccFollowNode1" presStyleIdx="1" presStyleCnt="3">
        <dgm:presLayoutVars/>
      </dgm:prSet>
      <dgm:spPr/>
    </dgm:pt>
    <dgm:pt modelId="{EE5E9F33-1ADE-4B0C-AE63-6B4C2679344F}" type="pres">
      <dgm:prSet presAssocID="{E5F6E76C-334D-401F-9A87-F1B45EFDC47C}" presName="space" presStyleCnt="0"/>
      <dgm:spPr/>
    </dgm:pt>
    <dgm:pt modelId="{7B9AE3B8-5D3C-4C98-BEC1-5851E6702EF1}" type="pres">
      <dgm:prSet presAssocID="{81CE7835-AC8C-4810-891C-E84DAFA3F132}" presName="composite" presStyleCnt="0"/>
      <dgm:spPr/>
    </dgm:pt>
    <dgm:pt modelId="{D2059F65-6588-4D13-A8C0-6841A30191A9}" type="pres">
      <dgm:prSet presAssocID="{81CE7835-AC8C-4810-891C-E84DAFA3F132}" presName="parTx" presStyleLbl="alignNode1" presStyleIdx="2" presStyleCnt="3">
        <dgm:presLayoutVars>
          <dgm:chMax val="0"/>
          <dgm:chPref val="0"/>
        </dgm:presLayoutVars>
      </dgm:prSet>
      <dgm:spPr/>
    </dgm:pt>
    <dgm:pt modelId="{FC4D9191-E430-4FCA-88A3-152A0255E755}" type="pres">
      <dgm:prSet presAssocID="{81CE7835-AC8C-4810-891C-E84DAFA3F132}" presName="desTx" presStyleLbl="alignAccFollowNode1" presStyleIdx="2" presStyleCnt="3">
        <dgm:presLayoutVars/>
      </dgm:prSet>
      <dgm:spPr/>
    </dgm:pt>
  </dgm:ptLst>
  <dgm:cxnLst>
    <dgm:cxn modelId="{403DA705-772F-425B-B044-E5895B59DE8A}" srcId="{09C17DB2-B5DE-4F40-A55E-7E5306A717A1}" destId="{8671CA02-6930-42C0-8604-86D8E2F76AF8}" srcOrd="0" destOrd="0" parTransId="{4891EC16-A7E3-430F-AD3B-4757DD93E90B}" sibTransId="{3B3FA863-8E6A-4143-9548-CB725587F837}"/>
    <dgm:cxn modelId="{1FF0251A-7A16-430E-8B39-B552809D6337}" type="presOf" srcId="{81CE7835-AC8C-4810-891C-E84DAFA3F132}" destId="{D2059F65-6588-4D13-A8C0-6841A30191A9}" srcOrd="0" destOrd="0" presId="urn:microsoft.com/office/officeart/2016/7/layout/ChevronBlockProcess"/>
    <dgm:cxn modelId="{2D574523-E82A-4777-A22E-8FF337412A10}" type="presOf" srcId="{09C17DB2-B5DE-4F40-A55E-7E5306A717A1}" destId="{0CEB158B-EE8E-4C0A-AC5A-6D1157074083}" srcOrd="0" destOrd="0" presId="urn:microsoft.com/office/officeart/2016/7/layout/ChevronBlockProcess"/>
    <dgm:cxn modelId="{C0E5FF44-3B8D-4658-AF7D-BAA5AC1288DA}" type="presOf" srcId="{21CD65E2-9793-4F4B-AEE7-93FC76884432}" destId="{FC4D9191-E430-4FCA-88A3-152A0255E755}" srcOrd="0" destOrd="0" presId="urn:microsoft.com/office/officeart/2016/7/layout/ChevronBlockProcess"/>
    <dgm:cxn modelId="{55668167-A4F4-4C30-8964-D9351FC4EDED}" type="presOf" srcId="{2CF07964-07B7-4F51-917B-5CCA56BB1ACF}" destId="{83ACCABB-C929-4979-AE96-3340320E899B}" srcOrd="0" destOrd="0" presId="urn:microsoft.com/office/officeart/2016/7/layout/ChevronBlockProcess"/>
    <dgm:cxn modelId="{11C64E4E-E05D-4D9C-B967-5B4233CD9236}" srcId="{81CE7835-AC8C-4810-891C-E84DAFA3F132}" destId="{21CD65E2-9793-4F4B-AEE7-93FC76884432}" srcOrd="0" destOrd="0" parTransId="{2FE0286C-010F-4F63-ACF7-1F5F034F1E3C}" sibTransId="{F1CCCFE6-DA48-445A-B720-48FA3B5FE0E2}"/>
    <dgm:cxn modelId="{6BECAF55-F281-4234-8CFD-4FC922069175}" type="presOf" srcId="{3E40C163-2610-4899-AF78-651E99273836}" destId="{FBC046B7-C8CA-47BF-AB87-2678D6B3F738}" srcOrd="0" destOrd="0" presId="urn:microsoft.com/office/officeart/2016/7/layout/ChevronBlockProcess"/>
    <dgm:cxn modelId="{28F6C88E-B3B6-4C26-A416-7A6643AF2836}" type="presOf" srcId="{8671CA02-6930-42C0-8604-86D8E2F76AF8}" destId="{18BABEA6-A86B-4896-A683-9612179808D9}" srcOrd="0" destOrd="0" presId="urn:microsoft.com/office/officeart/2016/7/layout/ChevronBlockProcess"/>
    <dgm:cxn modelId="{052851A7-ACAC-4023-AF68-357139E9148B}" srcId="{3F463FEC-F7C6-467E-B7B2-084A61295C30}" destId="{3E40C163-2610-4899-AF78-651E99273836}" srcOrd="0" destOrd="0" parTransId="{244E1E8F-6A05-448A-93A9-9060ED7124D9}" sibTransId="{DC48FC3D-0CB7-459B-82F4-4070077E5DFD}"/>
    <dgm:cxn modelId="{6D1E3BB2-03FE-43FA-94A6-C52D92146254}" srcId="{3E40C163-2610-4899-AF78-651E99273836}" destId="{2CF07964-07B7-4F51-917B-5CCA56BB1ACF}" srcOrd="0" destOrd="0" parTransId="{0FD3AE20-8E0E-4424-8314-35B8F26DFD51}" sibTransId="{86D35AAA-00FB-4442-8BD0-C4E2DBFA2D02}"/>
    <dgm:cxn modelId="{7AA846BD-192F-4254-AA96-45C5B05527AF}" srcId="{3F463FEC-F7C6-467E-B7B2-084A61295C30}" destId="{09C17DB2-B5DE-4F40-A55E-7E5306A717A1}" srcOrd="1" destOrd="0" parTransId="{7A50A8B4-504F-4CD2-827D-16D742ADFCCC}" sibTransId="{E5F6E76C-334D-401F-9A87-F1B45EFDC47C}"/>
    <dgm:cxn modelId="{E8B32DDE-D23A-45BC-9305-3CC66A288452}" srcId="{3F463FEC-F7C6-467E-B7B2-084A61295C30}" destId="{81CE7835-AC8C-4810-891C-E84DAFA3F132}" srcOrd="2" destOrd="0" parTransId="{5B4A1704-FAEC-4E08-8DD5-828688F562F3}" sibTransId="{CE7FA540-46C8-4750-86DE-F4FBFFA0FF5A}"/>
    <dgm:cxn modelId="{782962ED-2A5B-4BA8-85C2-A684674CAF39}" type="presOf" srcId="{3F463FEC-F7C6-467E-B7B2-084A61295C30}" destId="{3A237298-6B31-4EC7-82E1-4444842B9CC1}" srcOrd="0" destOrd="0" presId="urn:microsoft.com/office/officeart/2016/7/layout/ChevronBlockProcess"/>
    <dgm:cxn modelId="{2F62BB34-7E5A-4D9A-B911-12E994A8BA1C}" type="presParOf" srcId="{3A237298-6B31-4EC7-82E1-4444842B9CC1}" destId="{5EB09A53-B66C-4C3C-AA68-845F37B5C803}" srcOrd="0" destOrd="0" presId="urn:microsoft.com/office/officeart/2016/7/layout/ChevronBlockProcess"/>
    <dgm:cxn modelId="{A5341537-53A9-4B2C-B23C-AA6D8B2EC932}" type="presParOf" srcId="{5EB09A53-B66C-4C3C-AA68-845F37B5C803}" destId="{FBC046B7-C8CA-47BF-AB87-2678D6B3F738}" srcOrd="0" destOrd="0" presId="urn:microsoft.com/office/officeart/2016/7/layout/ChevronBlockProcess"/>
    <dgm:cxn modelId="{E2ADCDBD-8860-4893-8062-64AB122C6B01}" type="presParOf" srcId="{5EB09A53-B66C-4C3C-AA68-845F37B5C803}" destId="{83ACCABB-C929-4979-AE96-3340320E899B}" srcOrd="1" destOrd="0" presId="urn:microsoft.com/office/officeart/2016/7/layout/ChevronBlockProcess"/>
    <dgm:cxn modelId="{6FFA860B-2004-4DA0-9C5D-5793DA5A24DA}" type="presParOf" srcId="{3A237298-6B31-4EC7-82E1-4444842B9CC1}" destId="{034DA485-2FA7-4347-9E74-BBDAF6402653}" srcOrd="1" destOrd="0" presId="urn:microsoft.com/office/officeart/2016/7/layout/ChevronBlockProcess"/>
    <dgm:cxn modelId="{B0698ED5-F2EF-4E5B-9E90-6B7D6EC3B57D}" type="presParOf" srcId="{3A237298-6B31-4EC7-82E1-4444842B9CC1}" destId="{70680C76-BCD3-45B2-9835-AC92F05B7DA4}" srcOrd="2" destOrd="0" presId="urn:microsoft.com/office/officeart/2016/7/layout/ChevronBlockProcess"/>
    <dgm:cxn modelId="{D884EBA6-8119-4AE1-B67C-7CAC52261D3D}" type="presParOf" srcId="{70680C76-BCD3-45B2-9835-AC92F05B7DA4}" destId="{0CEB158B-EE8E-4C0A-AC5A-6D1157074083}" srcOrd="0" destOrd="0" presId="urn:microsoft.com/office/officeart/2016/7/layout/ChevronBlockProcess"/>
    <dgm:cxn modelId="{56DD8350-5CE1-460C-AEBE-874BBEC1489C}" type="presParOf" srcId="{70680C76-BCD3-45B2-9835-AC92F05B7DA4}" destId="{18BABEA6-A86B-4896-A683-9612179808D9}" srcOrd="1" destOrd="0" presId="urn:microsoft.com/office/officeart/2016/7/layout/ChevronBlockProcess"/>
    <dgm:cxn modelId="{AC607083-CE18-4AB2-9B33-AEFE0CD8F5E3}" type="presParOf" srcId="{3A237298-6B31-4EC7-82E1-4444842B9CC1}" destId="{EE5E9F33-1ADE-4B0C-AE63-6B4C2679344F}" srcOrd="3" destOrd="0" presId="urn:microsoft.com/office/officeart/2016/7/layout/ChevronBlockProcess"/>
    <dgm:cxn modelId="{B342DAFB-62F0-45E2-BEC1-58E60C066648}" type="presParOf" srcId="{3A237298-6B31-4EC7-82E1-4444842B9CC1}" destId="{7B9AE3B8-5D3C-4C98-BEC1-5851E6702EF1}" srcOrd="4" destOrd="0" presId="urn:microsoft.com/office/officeart/2016/7/layout/ChevronBlockProcess"/>
    <dgm:cxn modelId="{1F445D0C-EB30-4AB9-8781-065FF106E4B5}" type="presParOf" srcId="{7B9AE3B8-5D3C-4C98-BEC1-5851E6702EF1}" destId="{D2059F65-6588-4D13-A8C0-6841A30191A9}" srcOrd="0" destOrd="0" presId="urn:microsoft.com/office/officeart/2016/7/layout/ChevronBlockProcess"/>
    <dgm:cxn modelId="{681A5141-A84B-46F3-89A4-8BDA27CA931D}" type="presParOf" srcId="{7B9AE3B8-5D3C-4C98-BEC1-5851E6702EF1}" destId="{FC4D9191-E430-4FCA-88A3-152A0255E75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B5390-30B7-467A-B2F2-54D29A76902A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87DF8C-1656-48A1-9385-EA948B0D38DC}">
      <dgm:prSet/>
      <dgm:spPr/>
      <dgm:t>
        <a:bodyPr/>
        <a:lstStyle/>
        <a:p>
          <a:r>
            <a:rPr lang="en-US" dirty="0"/>
            <a:t>Tables</a:t>
          </a:r>
        </a:p>
      </dgm:t>
    </dgm:pt>
    <dgm:pt modelId="{7CAD652D-D685-4DF7-A222-AD20C9E55158}" type="parTrans" cxnId="{8462136F-E2BE-4B91-B3AE-29D183E6100E}">
      <dgm:prSet/>
      <dgm:spPr/>
      <dgm:t>
        <a:bodyPr/>
        <a:lstStyle/>
        <a:p>
          <a:endParaRPr lang="en-US"/>
        </a:p>
      </dgm:t>
    </dgm:pt>
    <dgm:pt modelId="{E798054C-E69B-41BB-8B05-B6E33BC2D48D}" type="sibTrans" cxnId="{8462136F-E2BE-4B91-B3AE-29D183E6100E}">
      <dgm:prSet/>
      <dgm:spPr/>
      <dgm:t>
        <a:bodyPr/>
        <a:lstStyle/>
        <a:p>
          <a:endParaRPr lang="en-US"/>
        </a:p>
      </dgm:t>
    </dgm:pt>
    <dgm:pt modelId="{F7759C82-702B-4F29-9957-EE110891B07E}">
      <dgm:prSet custT="1"/>
      <dgm:spPr/>
      <dgm:t>
        <a:bodyPr/>
        <a:lstStyle/>
        <a:p>
          <a:r>
            <a:rPr lang="en-US" sz="2200" b="0" dirty="0"/>
            <a:t>DynamoDB stores data in a table, which is a collection of data </a:t>
          </a:r>
          <a:endParaRPr lang="en-US" sz="2200" dirty="0"/>
        </a:p>
      </dgm:t>
    </dgm:pt>
    <dgm:pt modelId="{A1213DCA-1E7F-4DD4-89B8-D5535EA8EAF4}" type="parTrans" cxnId="{DD843804-7EDE-4E5D-88E6-113ADFED49EF}">
      <dgm:prSet/>
      <dgm:spPr/>
      <dgm:t>
        <a:bodyPr/>
        <a:lstStyle/>
        <a:p>
          <a:endParaRPr lang="en-US"/>
        </a:p>
      </dgm:t>
    </dgm:pt>
    <dgm:pt modelId="{DDDD0B2C-7BFB-4CF2-A690-DDFA44D03C70}" type="sibTrans" cxnId="{DD843804-7EDE-4E5D-88E6-113ADFED49EF}">
      <dgm:prSet/>
      <dgm:spPr/>
      <dgm:t>
        <a:bodyPr/>
        <a:lstStyle/>
        <a:p>
          <a:endParaRPr lang="en-US"/>
        </a:p>
      </dgm:t>
    </dgm:pt>
    <dgm:pt modelId="{94302D7D-FCD8-432E-A97C-ADAD8AC793C3}">
      <dgm:prSet/>
      <dgm:spPr/>
      <dgm:t>
        <a:bodyPr/>
        <a:lstStyle/>
        <a:p>
          <a:r>
            <a:rPr lang="en-US" dirty="0"/>
            <a:t>Items</a:t>
          </a:r>
        </a:p>
      </dgm:t>
    </dgm:pt>
    <dgm:pt modelId="{50912B55-AAA5-4F97-8D7E-6F5517320551}" type="parTrans" cxnId="{DBA6C3F1-8E3E-4D3C-9F56-7E4DC9C7C8A5}">
      <dgm:prSet/>
      <dgm:spPr/>
      <dgm:t>
        <a:bodyPr/>
        <a:lstStyle/>
        <a:p>
          <a:endParaRPr lang="en-US"/>
        </a:p>
      </dgm:t>
    </dgm:pt>
    <dgm:pt modelId="{22F809E3-3402-47C9-8998-3019043FF158}" type="sibTrans" cxnId="{DBA6C3F1-8E3E-4D3C-9F56-7E4DC9C7C8A5}">
      <dgm:prSet/>
      <dgm:spPr/>
      <dgm:t>
        <a:bodyPr/>
        <a:lstStyle/>
        <a:p>
          <a:endParaRPr lang="en-US"/>
        </a:p>
      </dgm:t>
    </dgm:pt>
    <dgm:pt modelId="{693157BA-3EC1-46E6-A10E-5F5E88472461}">
      <dgm:prSet custT="1"/>
      <dgm:spPr/>
      <dgm:t>
        <a:bodyPr/>
        <a:lstStyle/>
        <a:p>
          <a:r>
            <a:rPr lang="en-US" sz="2200" dirty="0"/>
            <a:t>Rows in tables with data</a:t>
          </a:r>
        </a:p>
      </dgm:t>
    </dgm:pt>
    <dgm:pt modelId="{648670FF-A3FD-4C7C-A721-A5C39CC3D211}" type="parTrans" cxnId="{28254E3C-E487-4E59-9AD7-FFE5504D3591}">
      <dgm:prSet/>
      <dgm:spPr/>
      <dgm:t>
        <a:bodyPr/>
        <a:lstStyle/>
        <a:p>
          <a:endParaRPr lang="en-US"/>
        </a:p>
      </dgm:t>
    </dgm:pt>
    <dgm:pt modelId="{E73DCAC0-F3D0-482D-B983-5FB3E2B3BB58}" type="sibTrans" cxnId="{28254E3C-E487-4E59-9AD7-FFE5504D3591}">
      <dgm:prSet/>
      <dgm:spPr/>
      <dgm:t>
        <a:bodyPr/>
        <a:lstStyle/>
        <a:p>
          <a:endParaRPr lang="en-US"/>
        </a:p>
      </dgm:t>
    </dgm:pt>
    <dgm:pt modelId="{A5601389-93D4-4B96-A908-5BF0130C02AB}">
      <dgm:prSet/>
      <dgm:spPr/>
      <dgm:t>
        <a:bodyPr/>
        <a:lstStyle/>
        <a:p>
          <a:r>
            <a:rPr lang="en-US" b="0" dirty="0"/>
            <a:t>Attributes</a:t>
          </a:r>
          <a:r>
            <a:rPr lang="en-US" dirty="0"/>
            <a:t> </a:t>
          </a:r>
        </a:p>
      </dgm:t>
    </dgm:pt>
    <dgm:pt modelId="{D15CD43C-A3A0-4FF6-A33F-3A8DF0083531}" type="parTrans" cxnId="{83C8BBFF-639D-4C55-A76A-47C39304795E}">
      <dgm:prSet/>
      <dgm:spPr/>
      <dgm:t>
        <a:bodyPr/>
        <a:lstStyle/>
        <a:p>
          <a:endParaRPr lang="en-US"/>
        </a:p>
      </dgm:t>
    </dgm:pt>
    <dgm:pt modelId="{C3B882F9-640A-46FF-94D9-28337F20EDDE}" type="sibTrans" cxnId="{83C8BBFF-639D-4C55-A76A-47C39304795E}">
      <dgm:prSet/>
      <dgm:spPr/>
      <dgm:t>
        <a:bodyPr/>
        <a:lstStyle/>
        <a:p>
          <a:endParaRPr lang="en-US"/>
        </a:p>
      </dgm:t>
    </dgm:pt>
    <dgm:pt modelId="{543B6C02-F933-4818-8B6B-5F71ABBEA9AA}">
      <dgm:prSet custT="1"/>
      <dgm:spPr/>
      <dgm:t>
        <a:bodyPr/>
        <a:lstStyle/>
        <a:p>
          <a:r>
            <a:rPr lang="en-US" sz="2000" b="0" dirty="0"/>
            <a:t>Scalar Types (number, string, binary, Boolean, and null) , </a:t>
          </a:r>
          <a:endParaRPr lang="en-US" sz="2000" dirty="0"/>
        </a:p>
      </dgm:t>
    </dgm:pt>
    <dgm:pt modelId="{4ED65714-53E7-43C6-856B-A31B36E8C3FF}" type="parTrans" cxnId="{68CB7883-DE2E-4FA5-9B91-8350A8933355}">
      <dgm:prSet/>
      <dgm:spPr/>
      <dgm:t>
        <a:bodyPr/>
        <a:lstStyle/>
        <a:p>
          <a:endParaRPr lang="en-US"/>
        </a:p>
      </dgm:t>
    </dgm:pt>
    <dgm:pt modelId="{ED9AC356-7146-4283-84D7-AB10A1E0DD7F}" type="sibTrans" cxnId="{68CB7883-DE2E-4FA5-9B91-8350A8933355}">
      <dgm:prSet/>
      <dgm:spPr/>
      <dgm:t>
        <a:bodyPr/>
        <a:lstStyle/>
        <a:p>
          <a:endParaRPr lang="en-US"/>
        </a:p>
      </dgm:t>
    </dgm:pt>
    <dgm:pt modelId="{817A4ECA-34F0-4884-83D1-FCFC138D1424}">
      <dgm:prSet custT="1"/>
      <dgm:spPr/>
      <dgm:t>
        <a:bodyPr/>
        <a:lstStyle/>
        <a:p>
          <a:r>
            <a:rPr lang="en-US" sz="2000" b="0" dirty="0"/>
            <a:t>Document Types (complex structure such as JSON document)</a:t>
          </a:r>
          <a:endParaRPr lang="en-US" sz="2000" dirty="0"/>
        </a:p>
      </dgm:t>
    </dgm:pt>
    <dgm:pt modelId="{A25B8B90-2476-4210-8195-38F9AB7A1F7C}" type="parTrans" cxnId="{42211AEE-1735-4D19-B5D5-38A616DB4CE0}">
      <dgm:prSet/>
      <dgm:spPr/>
      <dgm:t>
        <a:bodyPr/>
        <a:lstStyle/>
        <a:p>
          <a:endParaRPr lang="en-US"/>
        </a:p>
      </dgm:t>
    </dgm:pt>
    <dgm:pt modelId="{B2C9D339-FB5C-4585-9366-74A9AA5D9B59}" type="sibTrans" cxnId="{42211AEE-1735-4D19-B5D5-38A616DB4CE0}">
      <dgm:prSet/>
      <dgm:spPr/>
      <dgm:t>
        <a:bodyPr/>
        <a:lstStyle/>
        <a:p>
          <a:endParaRPr lang="en-US"/>
        </a:p>
      </dgm:t>
    </dgm:pt>
    <dgm:pt modelId="{238E1514-30B3-426D-9580-CB2A093E730E}">
      <dgm:prSet custT="1"/>
      <dgm:spPr/>
      <dgm:t>
        <a:bodyPr/>
        <a:lstStyle/>
        <a:p>
          <a:r>
            <a:rPr lang="en-US" sz="2000" b="0" dirty="0"/>
            <a:t>Set Types (string set, number set, and binary set)</a:t>
          </a:r>
          <a:endParaRPr lang="en-US" sz="2000" dirty="0"/>
        </a:p>
      </dgm:t>
    </dgm:pt>
    <dgm:pt modelId="{C9650B6B-451B-4F4B-B950-9BF0185794D2}" type="parTrans" cxnId="{D89FBC03-E1F7-4CA5-8D3E-7127385FBAB0}">
      <dgm:prSet/>
      <dgm:spPr/>
      <dgm:t>
        <a:bodyPr/>
        <a:lstStyle/>
        <a:p>
          <a:endParaRPr lang="en-US"/>
        </a:p>
      </dgm:t>
    </dgm:pt>
    <dgm:pt modelId="{AB310755-D039-4228-909E-A86920134FCC}" type="sibTrans" cxnId="{D89FBC03-E1F7-4CA5-8D3E-7127385FBAB0}">
      <dgm:prSet/>
      <dgm:spPr/>
      <dgm:t>
        <a:bodyPr/>
        <a:lstStyle/>
        <a:p>
          <a:endParaRPr lang="en-US"/>
        </a:p>
      </dgm:t>
    </dgm:pt>
    <dgm:pt modelId="{DDA2F75B-0F94-44C6-8374-08EB9FF62F21}" type="pres">
      <dgm:prSet presAssocID="{2B9B5390-30B7-467A-B2F2-54D29A76902A}" presName="linearFlow" presStyleCnt="0">
        <dgm:presLayoutVars>
          <dgm:dir/>
          <dgm:animLvl val="lvl"/>
          <dgm:resizeHandles val="exact"/>
        </dgm:presLayoutVars>
      </dgm:prSet>
      <dgm:spPr/>
    </dgm:pt>
    <dgm:pt modelId="{40F0D5DC-D5D1-4688-B637-84513C4394E9}" type="pres">
      <dgm:prSet presAssocID="{7387DF8C-1656-48A1-9385-EA948B0D38DC}" presName="composite" presStyleCnt="0"/>
      <dgm:spPr/>
    </dgm:pt>
    <dgm:pt modelId="{1D12C6C1-E53D-4BC1-ACBD-5A19FB360A23}" type="pres">
      <dgm:prSet presAssocID="{7387DF8C-1656-48A1-9385-EA948B0D38D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264DC9A-FF38-4E93-9980-87C16DCD0ECC}" type="pres">
      <dgm:prSet presAssocID="{7387DF8C-1656-48A1-9385-EA948B0D38DC}" presName="descendantText" presStyleLbl="alignAcc1" presStyleIdx="0" presStyleCnt="3">
        <dgm:presLayoutVars>
          <dgm:bulletEnabled val="1"/>
        </dgm:presLayoutVars>
      </dgm:prSet>
      <dgm:spPr/>
    </dgm:pt>
    <dgm:pt modelId="{7A79CE61-C4D4-4941-A4D0-FA5E5FBB8D94}" type="pres">
      <dgm:prSet presAssocID="{E798054C-E69B-41BB-8B05-B6E33BC2D48D}" presName="sp" presStyleCnt="0"/>
      <dgm:spPr/>
    </dgm:pt>
    <dgm:pt modelId="{33C71AF9-03E7-41EE-AB82-4AA4E5E88C70}" type="pres">
      <dgm:prSet presAssocID="{94302D7D-FCD8-432E-A97C-ADAD8AC793C3}" presName="composite" presStyleCnt="0"/>
      <dgm:spPr/>
    </dgm:pt>
    <dgm:pt modelId="{66C9036F-3F75-4014-B2BC-94004FD175F8}" type="pres">
      <dgm:prSet presAssocID="{94302D7D-FCD8-432E-A97C-ADAD8AC793C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1D3947-E52F-46E0-B549-517731C8752C}" type="pres">
      <dgm:prSet presAssocID="{94302D7D-FCD8-432E-A97C-ADAD8AC793C3}" presName="descendantText" presStyleLbl="alignAcc1" presStyleIdx="1" presStyleCnt="3">
        <dgm:presLayoutVars>
          <dgm:bulletEnabled val="1"/>
        </dgm:presLayoutVars>
      </dgm:prSet>
      <dgm:spPr/>
    </dgm:pt>
    <dgm:pt modelId="{34700E81-3C96-4F1D-853B-6E5C527EAAC3}" type="pres">
      <dgm:prSet presAssocID="{22F809E3-3402-47C9-8998-3019043FF158}" presName="sp" presStyleCnt="0"/>
      <dgm:spPr/>
    </dgm:pt>
    <dgm:pt modelId="{44095423-649E-4E2D-99D3-43EE1E6941DD}" type="pres">
      <dgm:prSet presAssocID="{A5601389-93D4-4B96-A908-5BF0130C02AB}" presName="composite" presStyleCnt="0"/>
      <dgm:spPr/>
    </dgm:pt>
    <dgm:pt modelId="{E38B5456-DD97-4BE9-AE9F-9652CDC6FFC8}" type="pres">
      <dgm:prSet presAssocID="{A5601389-93D4-4B96-A908-5BF0130C02A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5E41B0C-D0A2-4A09-B6FA-C09BAC37ABF9}" type="pres">
      <dgm:prSet presAssocID="{A5601389-93D4-4B96-A908-5BF0130C02AB}" presName="descendantText" presStyleLbl="alignAcc1" presStyleIdx="2" presStyleCnt="3" custScaleY="142915">
        <dgm:presLayoutVars>
          <dgm:bulletEnabled val="1"/>
        </dgm:presLayoutVars>
      </dgm:prSet>
      <dgm:spPr/>
    </dgm:pt>
  </dgm:ptLst>
  <dgm:cxnLst>
    <dgm:cxn modelId="{D89FBC03-E1F7-4CA5-8D3E-7127385FBAB0}" srcId="{A5601389-93D4-4B96-A908-5BF0130C02AB}" destId="{238E1514-30B3-426D-9580-CB2A093E730E}" srcOrd="2" destOrd="0" parTransId="{C9650B6B-451B-4F4B-B950-9BF0185794D2}" sibTransId="{AB310755-D039-4228-909E-A86920134FCC}"/>
    <dgm:cxn modelId="{DD843804-7EDE-4E5D-88E6-113ADFED49EF}" srcId="{7387DF8C-1656-48A1-9385-EA948B0D38DC}" destId="{F7759C82-702B-4F29-9957-EE110891B07E}" srcOrd="0" destOrd="0" parTransId="{A1213DCA-1E7F-4DD4-89B8-D5535EA8EAF4}" sibTransId="{DDDD0B2C-7BFB-4CF2-A690-DDFA44D03C70}"/>
    <dgm:cxn modelId="{B1C00106-ED3E-40D9-B760-3F1AFDF998B6}" type="presOf" srcId="{F7759C82-702B-4F29-9957-EE110891B07E}" destId="{A264DC9A-FF38-4E93-9980-87C16DCD0ECC}" srcOrd="0" destOrd="0" presId="urn:microsoft.com/office/officeart/2005/8/layout/chevron2"/>
    <dgm:cxn modelId="{E7204F24-7F96-43AE-BB98-CDCD8FD9A5D4}" type="presOf" srcId="{817A4ECA-34F0-4884-83D1-FCFC138D1424}" destId="{75E41B0C-D0A2-4A09-B6FA-C09BAC37ABF9}" srcOrd="0" destOrd="1" presId="urn:microsoft.com/office/officeart/2005/8/layout/chevron2"/>
    <dgm:cxn modelId="{61E00D26-21B4-4F3C-911E-ECAA921DA6D5}" type="presOf" srcId="{7387DF8C-1656-48A1-9385-EA948B0D38DC}" destId="{1D12C6C1-E53D-4BC1-ACBD-5A19FB360A23}" srcOrd="0" destOrd="0" presId="urn:microsoft.com/office/officeart/2005/8/layout/chevron2"/>
    <dgm:cxn modelId="{28254E3C-E487-4E59-9AD7-FFE5504D3591}" srcId="{94302D7D-FCD8-432E-A97C-ADAD8AC793C3}" destId="{693157BA-3EC1-46E6-A10E-5F5E88472461}" srcOrd="0" destOrd="0" parTransId="{648670FF-A3FD-4C7C-A721-A5C39CC3D211}" sibTransId="{E73DCAC0-F3D0-482D-B983-5FB3E2B3BB58}"/>
    <dgm:cxn modelId="{CD59953F-9030-4E35-AC98-B1EBD6628735}" type="presOf" srcId="{238E1514-30B3-426D-9580-CB2A093E730E}" destId="{75E41B0C-D0A2-4A09-B6FA-C09BAC37ABF9}" srcOrd="0" destOrd="2" presId="urn:microsoft.com/office/officeart/2005/8/layout/chevron2"/>
    <dgm:cxn modelId="{89B14946-75EC-4C72-9929-CAF85F7781FF}" type="presOf" srcId="{2B9B5390-30B7-467A-B2F2-54D29A76902A}" destId="{DDA2F75B-0F94-44C6-8374-08EB9FF62F21}" srcOrd="0" destOrd="0" presId="urn:microsoft.com/office/officeart/2005/8/layout/chevron2"/>
    <dgm:cxn modelId="{8462136F-E2BE-4B91-B3AE-29D183E6100E}" srcId="{2B9B5390-30B7-467A-B2F2-54D29A76902A}" destId="{7387DF8C-1656-48A1-9385-EA948B0D38DC}" srcOrd="0" destOrd="0" parTransId="{7CAD652D-D685-4DF7-A222-AD20C9E55158}" sibTransId="{E798054C-E69B-41BB-8B05-B6E33BC2D48D}"/>
    <dgm:cxn modelId="{68CB7883-DE2E-4FA5-9B91-8350A8933355}" srcId="{A5601389-93D4-4B96-A908-5BF0130C02AB}" destId="{543B6C02-F933-4818-8B6B-5F71ABBEA9AA}" srcOrd="0" destOrd="0" parTransId="{4ED65714-53E7-43C6-856B-A31B36E8C3FF}" sibTransId="{ED9AC356-7146-4283-84D7-AB10A1E0DD7F}"/>
    <dgm:cxn modelId="{2A54638C-A082-4FA7-9843-6FF4F4A5B340}" type="presOf" srcId="{543B6C02-F933-4818-8B6B-5F71ABBEA9AA}" destId="{75E41B0C-D0A2-4A09-B6FA-C09BAC37ABF9}" srcOrd="0" destOrd="0" presId="urn:microsoft.com/office/officeart/2005/8/layout/chevron2"/>
    <dgm:cxn modelId="{E6B6A29D-E663-4A17-8DFC-243D8C1BBF9E}" type="presOf" srcId="{693157BA-3EC1-46E6-A10E-5F5E88472461}" destId="{881D3947-E52F-46E0-B549-517731C8752C}" srcOrd="0" destOrd="0" presId="urn:microsoft.com/office/officeart/2005/8/layout/chevron2"/>
    <dgm:cxn modelId="{39BE03DB-E3AD-45C9-AB12-ADCBF7378C54}" type="presOf" srcId="{94302D7D-FCD8-432E-A97C-ADAD8AC793C3}" destId="{66C9036F-3F75-4014-B2BC-94004FD175F8}" srcOrd="0" destOrd="0" presId="urn:microsoft.com/office/officeart/2005/8/layout/chevron2"/>
    <dgm:cxn modelId="{42211AEE-1735-4D19-B5D5-38A616DB4CE0}" srcId="{A5601389-93D4-4B96-A908-5BF0130C02AB}" destId="{817A4ECA-34F0-4884-83D1-FCFC138D1424}" srcOrd="1" destOrd="0" parTransId="{A25B8B90-2476-4210-8195-38F9AB7A1F7C}" sibTransId="{B2C9D339-FB5C-4585-9366-74A9AA5D9B59}"/>
    <dgm:cxn modelId="{657FCDF0-2099-434A-B794-6240C3D8479A}" type="presOf" srcId="{A5601389-93D4-4B96-A908-5BF0130C02AB}" destId="{E38B5456-DD97-4BE9-AE9F-9652CDC6FFC8}" srcOrd="0" destOrd="0" presId="urn:microsoft.com/office/officeart/2005/8/layout/chevron2"/>
    <dgm:cxn modelId="{DBA6C3F1-8E3E-4D3C-9F56-7E4DC9C7C8A5}" srcId="{2B9B5390-30B7-467A-B2F2-54D29A76902A}" destId="{94302D7D-FCD8-432E-A97C-ADAD8AC793C3}" srcOrd="1" destOrd="0" parTransId="{50912B55-AAA5-4F97-8D7E-6F5517320551}" sibTransId="{22F809E3-3402-47C9-8998-3019043FF158}"/>
    <dgm:cxn modelId="{83C8BBFF-639D-4C55-A76A-47C39304795E}" srcId="{2B9B5390-30B7-467A-B2F2-54D29A76902A}" destId="{A5601389-93D4-4B96-A908-5BF0130C02AB}" srcOrd="2" destOrd="0" parTransId="{D15CD43C-A3A0-4FF6-A33F-3A8DF0083531}" sibTransId="{C3B882F9-640A-46FF-94D9-28337F20EDDE}"/>
    <dgm:cxn modelId="{B6D9E324-9D75-41ED-A41B-DFA3E3B582B5}" type="presParOf" srcId="{DDA2F75B-0F94-44C6-8374-08EB9FF62F21}" destId="{40F0D5DC-D5D1-4688-B637-84513C4394E9}" srcOrd="0" destOrd="0" presId="urn:microsoft.com/office/officeart/2005/8/layout/chevron2"/>
    <dgm:cxn modelId="{B6262E23-EA66-453A-B8B1-92F4A97FF8BC}" type="presParOf" srcId="{40F0D5DC-D5D1-4688-B637-84513C4394E9}" destId="{1D12C6C1-E53D-4BC1-ACBD-5A19FB360A23}" srcOrd="0" destOrd="0" presId="urn:microsoft.com/office/officeart/2005/8/layout/chevron2"/>
    <dgm:cxn modelId="{311D7682-940B-4A20-94B9-50B3352E14EB}" type="presParOf" srcId="{40F0D5DC-D5D1-4688-B637-84513C4394E9}" destId="{A264DC9A-FF38-4E93-9980-87C16DCD0ECC}" srcOrd="1" destOrd="0" presId="urn:microsoft.com/office/officeart/2005/8/layout/chevron2"/>
    <dgm:cxn modelId="{20147939-6F96-4C42-8AB0-336737875A60}" type="presParOf" srcId="{DDA2F75B-0F94-44C6-8374-08EB9FF62F21}" destId="{7A79CE61-C4D4-4941-A4D0-FA5E5FBB8D94}" srcOrd="1" destOrd="0" presId="urn:microsoft.com/office/officeart/2005/8/layout/chevron2"/>
    <dgm:cxn modelId="{982CD99C-41B6-4E9A-88A9-EED00C0D0B56}" type="presParOf" srcId="{DDA2F75B-0F94-44C6-8374-08EB9FF62F21}" destId="{33C71AF9-03E7-41EE-AB82-4AA4E5E88C70}" srcOrd="2" destOrd="0" presId="urn:microsoft.com/office/officeart/2005/8/layout/chevron2"/>
    <dgm:cxn modelId="{39A3F8EB-63A3-4F96-930D-B7414DAA54E4}" type="presParOf" srcId="{33C71AF9-03E7-41EE-AB82-4AA4E5E88C70}" destId="{66C9036F-3F75-4014-B2BC-94004FD175F8}" srcOrd="0" destOrd="0" presId="urn:microsoft.com/office/officeart/2005/8/layout/chevron2"/>
    <dgm:cxn modelId="{D5F2663E-2DBF-454C-9D21-BE90D466D70D}" type="presParOf" srcId="{33C71AF9-03E7-41EE-AB82-4AA4E5E88C70}" destId="{881D3947-E52F-46E0-B549-517731C8752C}" srcOrd="1" destOrd="0" presId="urn:microsoft.com/office/officeart/2005/8/layout/chevron2"/>
    <dgm:cxn modelId="{DFD36BEB-2849-4315-91F4-AFFA055F5245}" type="presParOf" srcId="{DDA2F75B-0F94-44C6-8374-08EB9FF62F21}" destId="{34700E81-3C96-4F1D-853B-6E5C527EAAC3}" srcOrd="3" destOrd="0" presId="urn:microsoft.com/office/officeart/2005/8/layout/chevron2"/>
    <dgm:cxn modelId="{EF2E1105-B582-42DA-9E76-63129C30E15C}" type="presParOf" srcId="{DDA2F75B-0F94-44C6-8374-08EB9FF62F21}" destId="{44095423-649E-4E2D-99D3-43EE1E6941DD}" srcOrd="4" destOrd="0" presId="urn:microsoft.com/office/officeart/2005/8/layout/chevron2"/>
    <dgm:cxn modelId="{01C8D0A8-450D-49C3-8485-0FEDABC61686}" type="presParOf" srcId="{44095423-649E-4E2D-99D3-43EE1E6941DD}" destId="{E38B5456-DD97-4BE9-AE9F-9652CDC6FFC8}" srcOrd="0" destOrd="0" presId="urn:microsoft.com/office/officeart/2005/8/layout/chevron2"/>
    <dgm:cxn modelId="{707A49A3-9C22-4ECE-A94B-454EBBDD2562}" type="presParOf" srcId="{44095423-649E-4E2D-99D3-43EE1E6941DD}" destId="{75E41B0C-D0A2-4A09-B6FA-C09BAC37AB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84353E-1C93-4707-B02E-5DEB572CAF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DCD7B57-F647-4A81-86D8-F275F5368F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Partition key </a:t>
          </a:r>
        </a:p>
      </dgm:t>
    </dgm:pt>
    <dgm:pt modelId="{C69D2B78-95BF-43C8-B59A-4C2A05F4FCCA}" type="parTrans" cxnId="{0DBE24CE-2054-4C10-B46A-30904C62FFC7}">
      <dgm:prSet/>
      <dgm:spPr/>
      <dgm:t>
        <a:bodyPr/>
        <a:lstStyle/>
        <a:p>
          <a:endParaRPr lang="en-US"/>
        </a:p>
      </dgm:t>
    </dgm:pt>
    <dgm:pt modelId="{890DD3A0-497A-4AB3-9EA0-B571F8A30F42}" type="sibTrans" cxnId="{0DBE24CE-2054-4C10-B46A-30904C62FFC7}">
      <dgm:prSet/>
      <dgm:spPr/>
      <dgm:t>
        <a:bodyPr/>
        <a:lstStyle/>
        <a:p>
          <a:endParaRPr lang="en-US"/>
        </a:p>
      </dgm:t>
    </dgm:pt>
    <dgm:pt modelId="{972DA053-19FA-4A15-BF9F-1A52E8680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primary key, composed of one attribute. </a:t>
          </a:r>
        </a:p>
      </dgm:t>
    </dgm:pt>
    <dgm:pt modelId="{EA7794C9-CEF4-4F75-951B-847E3DA95200}" type="parTrans" cxnId="{08958B44-63DA-4BAD-B5F5-7A132F369622}">
      <dgm:prSet/>
      <dgm:spPr/>
      <dgm:t>
        <a:bodyPr/>
        <a:lstStyle/>
        <a:p>
          <a:endParaRPr lang="en-US"/>
        </a:p>
      </dgm:t>
    </dgm:pt>
    <dgm:pt modelId="{DD632083-CCAC-4100-9D09-DCCF9101EB84}" type="sibTrans" cxnId="{08958B44-63DA-4BAD-B5F5-7A132F369622}">
      <dgm:prSet/>
      <dgm:spPr/>
      <dgm:t>
        <a:bodyPr/>
        <a:lstStyle/>
        <a:p>
          <a:endParaRPr lang="en-US"/>
        </a:p>
      </dgm:t>
    </dgm:pt>
    <dgm:pt modelId="{671FF52B-73D6-4D6E-A133-FC1C3BDC5F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Partition key and sort key         (composite primary key)</a:t>
          </a:r>
        </a:p>
      </dgm:t>
    </dgm:pt>
    <dgm:pt modelId="{27E04EA2-66E9-4F40-80E8-D52921D8F3F1}" type="parTrans" cxnId="{9A7E3DBA-BEFA-44F4-B321-A638B5EBBEF7}">
      <dgm:prSet/>
      <dgm:spPr/>
      <dgm:t>
        <a:bodyPr/>
        <a:lstStyle/>
        <a:p>
          <a:endParaRPr lang="en-US"/>
        </a:p>
      </dgm:t>
    </dgm:pt>
    <dgm:pt modelId="{ACC569E0-A760-409D-B16B-BAD72AC43803}" type="sibTrans" cxnId="{9A7E3DBA-BEFA-44F4-B321-A638B5EBBEF7}">
      <dgm:prSet/>
      <dgm:spPr/>
      <dgm:t>
        <a:bodyPr/>
        <a:lstStyle/>
        <a:p>
          <a:endParaRPr lang="en-US"/>
        </a:p>
      </dgm:t>
    </dgm:pt>
    <dgm:pt modelId="{AAB36A42-8A39-4F9C-A286-1D41D6931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Composed of two attributes.</a:t>
          </a:r>
        </a:p>
      </dgm:t>
    </dgm:pt>
    <dgm:pt modelId="{BF0B81AB-D6C8-4EF2-933F-43F33B788769}" type="parTrans" cxnId="{E5139A64-EC8C-4FE2-8431-02E7FB341CA4}">
      <dgm:prSet/>
      <dgm:spPr/>
      <dgm:t>
        <a:bodyPr/>
        <a:lstStyle/>
        <a:p>
          <a:endParaRPr lang="en-US"/>
        </a:p>
      </dgm:t>
    </dgm:pt>
    <dgm:pt modelId="{8D560D4D-D6FC-4B86-9F0E-BC64F39C93C5}" type="sibTrans" cxnId="{E5139A64-EC8C-4FE2-8431-02E7FB341CA4}">
      <dgm:prSet/>
      <dgm:spPr/>
      <dgm:t>
        <a:bodyPr/>
        <a:lstStyle/>
        <a:p>
          <a:endParaRPr lang="en-US"/>
        </a:p>
      </dgm:t>
    </dgm:pt>
    <dgm:pt modelId="{41C42EC2-5E92-45C6-A362-9E6DF5445F05}" type="pres">
      <dgm:prSet presAssocID="{0484353E-1C93-4707-B02E-5DEB572CAF9C}" presName="root" presStyleCnt="0">
        <dgm:presLayoutVars>
          <dgm:dir/>
          <dgm:resizeHandles val="exact"/>
        </dgm:presLayoutVars>
      </dgm:prSet>
      <dgm:spPr/>
    </dgm:pt>
    <dgm:pt modelId="{61C454E2-5F6F-4C37-992F-5873EC61115F}" type="pres">
      <dgm:prSet presAssocID="{8DCD7B57-F647-4A81-86D8-F275F5368F2B}" presName="compNode" presStyleCnt="0"/>
      <dgm:spPr/>
    </dgm:pt>
    <dgm:pt modelId="{14A43349-DBB0-4B81-9F73-37C2D4061838}" type="pres">
      <dgm:prSet presAssocID="{8DCD7B57-F647-4A81-86D8-F275F5368F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2A33C98-A70B-45FD-B3E1-1A0C88ED753B}" type="pres">
      <dgm:prSet presAssocID="{8DCD7B57-F647-4A81-86D8-F275F5368F2B}" presName="iconSpace" presStyleCnt="0"/>
      <dgm:spPr/>
    </dgm:pt>
    <dgm:pt modelId="{014F593B-49A6-45D7-BA05-402D71E9EEB3}" type="pres">
      <dgm:prSet presAssocID="{8DCD7B57-F647-4A81-86D8-F275F5368F2B}" presName="parTx" presStyleLbl="revTx" presStyleIdx="0" presStyleCnt="4">
        <dgm:presLayoutVars>
          <dgm:chMax val="0"/>
          <dgm:chPref val="0"/>
        </dgm:presLayoutVars>
      </dgm:prSet>
      <dgm:spPr/>
    </dgm:pt>
    <dgm:pt modelId="{8B11FF76-F945-48C1-ACA7-A6269B6E26E1}" type="pres">
      <dgm:prSet presAssocID="{8DCD7B57-F647-4A81-86D8-F275F5368F2B}" presName="txSpace" presStyleCnt="0"/>
      <dgm:spPr/>
    </dgm:pt>
    <dgm:pt modelId="{B11A4361-17B3-4CA4-ABA9-518E8B8B5F29}" type="pres">
      <dgm:prSet presAssocID="{8DCD7B57-F647-4A81-86D8-F275F5368F2B}" presName="desTx" presStyleLbl="revTx" presStyleIdx="1" presStyleCnt="4">
        <dgm:presLayoutVars/>
      </dgm:prSet>
      <dgm:spPr/>
    </dgm:pt>
    <dgm:pt modelId="{7D5104E2-15A4-49BB-A98D-9CA44EAEC5CC}" type="pres">
      <dgm:prSet presAssocID="{890DD3A0-497A-4AB3-9EA0-B571F8A30F42}" presName="sibTrans" presStyleCnt="0"/>
      <dgm:spPr/>
    </dgm:pt>
    <dgm:pt modelId="{014D29C6-5CCB-45F4-B3E9-97378966F020}" type="pres">
      <dgm:prSet presAssocID="{671FF52B-73D6-4D6E-A133-FC1C3BDC5F6C}" presName="compNode" presStyleCnt="0"/>
      <dgm:spPr/>
    </dgm:pt>
    <dgm:pt modelId="{1A6BD1E9-0163-4AD8-B6C0-345238DAEDE5}" type="pres">
      <dgm:prSet presAssocID="{671FF52B-73D6-4D6E-A133-FC1C3BDC5F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792A70-E363-4FE5-9835-6520252A7E3E}" type="pres">
      <dgm:prSet presAssocID="{671FF52B-73D6-4D6E-A133-FC1C3BDC5F6C}" presName="iconSpace" presStyleCnt="0"/>
      <dgm:spPr/>
    </dgm:pt>
    <dgm:pt modelId="{3A24AE32-CA81-4E46-8256-141A93825A29}" type="pres">
      <dgm:prSet presAssocID="{671FF52B-73D6-4D6E-A133-FC1C3BDC5F6C}" presName="parTx" presStyleLbl="revTx" presStyleIdx="2" presStyleCnt="4">
        <dgm:presLayoutVars>
          <dgm:chMax val="0"/>
          <dgm:chPref val="0"/>
        </dgm:presLayoutVars>
      </dgm:prSet>
      <dgm:spPr/>
    </dgm:pt>
    <dgm:pt modelId="{C9356EE7-6E0F-4762-A1B7-8EB021F18BF7}" type="pres">
      <dgm:prSet presAssocID="{671FF52B-73D6-4D6E-A133-FC1C3BDC5F6C}" presName="txSpace" presStyleCnt="0"/>
      <dgm:spPr/>
    </dgm:pt>
    <dgm:pt modelId="{6D379393-39CA-4152-869F-7610AEA7DDEC}" type="pres">
      <dgm:prSet presAssocID="{671FF52B-73D6-4D6E-A133-FC1C3BDC5F6C}" presName="desTx" presStyleLbl="revTx" presStyleIdx="3" presStyleCnt="4">
        <dgm:presLayoutVars/>
      </dgm:prSet>
      <dgm:spPr/>
    </dgm:pt>
  </dgm:ptLst>
  <dgm:cxnLst>
    <dgm:cxn modelId="{264BD70D-CF5B-4132-91A9-88CE1648ACF2}" type="presOf" srcId="{0484353E-1C93-4707-B02E-5DEB572CAF9C}" destId="{41C42EC2-5E92-45C6-A362-9E6DF5445F05}" srcOrd="0" destOrd="0" presId="urn:microsoft.com/office/officeart/2018/2/layout/IconLabelDescriptionList"/>
    <dgm:cxn modelId="{730A3E22-245C-4AE9-8454-D4AE7B41DFE1}" type="presOf" srcId="{972DA053-19FA-4A15-BF9F-1A52E8680642}" destId="{B11A4361-17B3-4CA4-ABA9-518E8B8B5F29}" srcOrd="0" destOrd="0" presId="urn:microsoft.com/office/officeart/2018/2/layout/IconLabelDescriptionList"/>
    <dgm:cxn modelId="{08958B44-63DA-4BAD-B5F5-7A132F369622}" srcId="{8DCD7B57-F647-4A81-86D8-F275F5368F2B}" destId="{972DA053-19FA-4A15-BF9F-1A52E8680642}" srcOrd="0" destOrd="0" parTransId="{EA7794C9-CEF4-4F75-951B-847E3DA95200}" sibTransId="{DD632083-CCAC-4100-9D09-DCCF9101EB84}"/>
    <dgm:cxn modelId="{E5139A64-EC8C-4FE2-8431-02E7FB341CA4}" srcId="{671FF52B-73D6-4D6E-A133-FC1C3BDC5F6C}" destId="{AAB36A42-8A39-4F9C-A286-1D41D69317D7}" srcOrd="0" destOrd="0" parTransId="{BF0B81AB-D6C8-4EF2-933F-43F33B788769}" sibTransId="{8D560D4D-D6FC-4B86-9F0E-BC64F39C93C5}"/>
    <dgm:cxn modelId="{059C9372-8317-4DC9-8D24-1B98748F11F3}" type="presOf" srcId="{AAB36A42-8A39-4F9C-A286-1D41D69317D7}" destId="{6D379393-39CA-4152-869F-7610AEA7DDEC}" srcOrd="0" destOrd="0" presId="urn:microsoft.com/office/officeart/2018/2/layout/IconLabelDescriptionList"/>
    <dgm:cxn modelId="{2D3D525A-6B2C-4A6F-939A-878620325A6B}" type="presOf" srcId="{8DCD7B57-F647-4A81-86D8-F275F5368F2B}" destId="{014F593B-49A6-45D7-BA05-402D71E9EEB3}" srcOrd="0" destOrd="0" presId="urn:microsoft.com/office/officeart/2018/2/layout/IconLabelDescriptionList"/>
    <dgm:cxn modelId="{9A7E3DBA-BEFA-44F4-B321-A638B5EBBEF7}" srcId="{0484353E-1C93-4707-B02E-5DEB572CAF9C}" destId="{671FF52B-73D6-4D6E-A133-FC1C3BDC5F6C}" srcOrd="1" destOrd="0" parTransId="{27E04EA2-66E9-4F40-80E8-D52921D8F3F1}" sibTransId="{ACC569E0-A760-409D-B16B-BAD72AC43803}"/>
    <dgm:cxn modelId="{0DBE24CE-2054-4C10-B46A-30904C62FFC7}" srcId="{0484353E-1C93-4707-B02E-5DEB572CAF9C}" destId="{8DCD7B57-F647-4A81-86D8-F275F5368F2B}" srcOrd="0" destOrd="0" parTransId="{C69D2B78-95BF-43C8-B59A-4C2A05F4FCCA}" sibTransId="{890DD3A0-497A-4AB3-9EA0-B571F8A30F42}"/>
    <dgm:cxn modelId="{9A608EF9-0853-4458-BD81-307A41F54E49}" type="presOf" srcId="{671FF52B-73D6-4D6E-A133-FC1C3BDC5F6C}" destId="{3A24AE32-CA81-4E46-8256-141A93825A29}" srcOrd="0" destOrd="0" presId="urn:microsoft.com/office/officeart/2018/2/layout/IconLabelDescriptionList"/>
    <dgm:cxn modelId="{F3B68AA2-8111-4614-9DF4-298561B08DE5}" type="presParOf" srcId="{41C42EC2-5E92-45C6-A362-9E6DF5445F05}" destId="{61C454E2-5F6F-4C37-992F-5873EC61115F}" srcOrd="0" destOrd="0" presId="urn:microsoft.com/office/officeart/2018/2/layout/IconLabelDescriptionList"/>
    <dgm:cxn modelId="{7D0A303A-FA2F-44C2-96E0-433EC16B0912}" type="presParOf" srcId="{61C454E2-5F6F-4C37-992F-5873EC61115F}" destId="{14A43349-DBB0-4B81-9F73-37C2D4061838}" srcOrd="0" destOrd="0" presId="urn:microsoft.com/office/officeart/2018/2/layout/IconLabelDescriptionList"/>
    <dgm:cxn modelId="{8CEAD611-2009-4765-AF6B-3E44CA19AA61}" type="presParOf" srcId="{61C454E2-5F6F-4C37-992F-5873EC61115F}" destId="{C2A33C98-A70B-45FD-B3E1-1A0C88ED753B}" srcOrd="1" destOrd="0" presId="urn:microsoft.com/office/officeart/2018/2/layout/IconLabelDescriptionList"/>
    <dgm:cxn modelId="{7158A936-CF3F-406E-A1F6-5C09D5EB2316}" type="presParOf" srcId="{61C454E2-5F6F-4C37-992F-5873EC61115F}" destId="{014F593B-49A6-45D7-BA05-402D71E9EEB3}" srcOrd="2" destOrd="0" presId="urn:microsoft.com/office/officeart/2018/2/layout/IconLabelDescriptionList"/>
    <dgm:cxn modelId="{A5729DA5-4C7E-4336-9297-0DE9A44B45FF}" type="presParOf" srcId="{61C454E2-5F6F-4C37-992F-5873EC61115F}" destId="{8B11FF76-F945-48C1-ACA7-A6269B6E26E1}" srcOrd="3" destOrd="0" presId="urn:microsoft.com/office/officeart/2018/2/layout/IconLabelDescriptionList"/>
    <dgm:cxn modelId="{752B973E-7CB9-4C1D-93D7-1EC852225EE0}" type="presParOf" srcId="{61C454E2-5F6F-4C37-992F-5873EC61115F}" destId="{B11A4361-17B3-4CA4-ABA9-518E8B8B5F29}" srcOrd="4" destOrd="0" presId="urn:microsoft.com/office/officeart/2018/2/layout/IconLabelDescriptionList"/>
    <dgm:cxn modelId="{137454B0-3D15-464F-9D8B-5F1F015F5E27}" type="presParOf" srcId="{41C42EC2-5E92-45C6-A362-9E6DF5445F05}" destId="{7D5104E2-15A4-49BB-A98D-9CA44EAEC5CC}" srcOrd="1" destOrd="0" presId="urn:microsoft.com/office/officeart/2018/2/layout/IconLabelDescriptionList"/>
    <dgm:cxn modelId="{20412DC7-CDBB-4606-B6A4-91FED5C42752}" type="presParOf" srcId="{41C42EC2-5E92-45C6-A362-9E6DF5445F05}" destId="{014D29C6-5CCB-45F4-B3E9-97378966F020}" srcOrd="2" destOrd="0" presId="urn:microsoft.com/office/officeart/2018/2/layout/IconLabelDescriptionList"/>
    <dgm:cxn modelId="{1B89460B-5A49-4290-B112-7ED5F9AA5CDF}" type="presParOf" srcId="{014D29C6-5CCB-45F4-B3E9-97378966F020}" destId="{1A6BD1E9-0163-4AD8-B6C0-345238DAEDE5}" srcOrd="0" destOrd="0" presId="urn:microsoft.com/office/officeart/2018/2/layout/IconLabelDescriptionList"/>
    <dgm:cxn modelId="{ECC2D265-D1EE-4A1D-9F28-0FEE479C0999}" type="presParOf" srcId="{014D29C6-5CCB-45F4-B3E9-97378966F020}" destId="{BC792A70-E363-4FE5-9835-6520252A7E3E}" srcOrd="1" destOrd="0" presId="urn:microsoft.com/office/officeart/2018/2/layout/IconLabelDescriptionList"/>
    <dgm:cxn modelId="{5889C2BC-4083-4523-814B-D272AC38DD51}" type="presParOf" srcId="{014D29C6-5CCB-45F4-B3E9-97378966F020}" destId="{3A24AE32-CA81-4E46-8256-141A93825A29}" srcOrd="2" destOrd="0" presId="urn:microsoft.com/office/officeart/2018/2/layout/IconLabelDescriptionList"/>
    <dgm:cxn modelId="{0337F153-B460-4CA4-A23B-E184981C6E4E}" type="presParOf" srcId="{014D29C6-5CCB-45F4-B3E9-97378966F020}" destId="{C9356EE7-6E0F-4762-A1B7-8EB021F18BF7}" srcOrd="3" destOrd="0" presId="urn:microsoft.com/office/officeart/2018/2/layout/IconLabelDescriptionList"/>
    <dgm:cxn modelId="{CD774ACA-953A-4F71-9D31-5416DC0EC9A0}" type="presParOf" srcId="{014D29C6-5CCB-45F4-B3E9-97378966F020}" destId="{6D379393-39CA-4152-869F-7610AEA7DD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762B5A-2684-4756-9243-7EBEB1DC2F7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337D8-3ACF-4632-9944-EA931FC1DD15}">
      <dgm:prSet custT="1"/>
      <dgm:spPr/>
      <dgm:t>
        <a:bodyPr/>
        <a:lstStyle/>
        <a:p>
          <a:pPr>
            <a:defRPr b="1"/>
          </a:pPr>
          <a:r>
            <a:rPr lang="en-US" sz="2400" dirty="0"/>
            <a:t>Global secondary index </a:t>
          </a:r>
        </a:p>
      </dgm:t>
    </dgm:pt>
    <dgm:pt modelId="{22CE7E3F-F0C4-4AA4-AD13-94CCE8BAC58C}" type="parTrans" cxnId="{172724D9-D2BD-4D9D-B4D1-F2004B196075}">
      <dgm:prSet/>
      <dgm:spPr/>
      <dgm:t>
        <a:bodyPr/>
        <a:lstStyle/>
        <a:p>
          <a:endParaRPr lang="en-US"/>
        </a:p>
      </dgm:t>
    </dgm:pt>
    <dgm:pt modelId="{037D5DF4-78E1-445B-AB13-6117C5961734}" type="sibTrans" cxnId="{172724D9-D2BD-4D9D-B4D1-F2004B196075}">
      <dgm:prSet/>
      <dgm:spPr/>
      <dgm:t>
        <a:bodyPr/>
        <a:lstStyle/>
        <a:p>
          <a:endParaRPr lang="en-US"/>
        </a:p>
      </dgm:t>
    </dgm:pt>
    <dgm:pt modelId="{29C012A5-2D64-47DF-9D9F-DBE530068077}">
      <dgm:prSet/>
      <dgm:spPr/>
      <dgm:t>
        <a:bodyPr/>
        <a:lstStyle/>
        <a:p>
          <a:r>
            <a:rPr lang="en-US"/>
            <a:t>An index with a partition key and sort key that can be different from those on the table.</a:t>
          </a:r>
        </a:p>
      </dgm:t>
    </dgm:pt>
    <dgm:pt modelId="{8B497C8C-73EE-405E-823A-55B963107884}" type="parTrans" cxnId="{937A83AA-5952-4039-B594-66E575A5F2CA}">
      <dgm:prSet/>
      <dgm:spPr/>
      <dgm:t>
        <a:bodyPr/>
        <a:lstStyle/>
        <a:p>
          <a:endParaRPr lang="en-US"/>
        </a:p>
      </dgm:t>
    </dgm:pt>
    <dgm:pt modelId="{FE6AB0DD-EDF0-4609-9F6D-EA90DA5989B3}" type="sibTrans" cxnId="{937A83AA-5952-4039-B594-66E575A5F2CA}">
      <dgm:prSet/>
      <dgm:spPr/>
      <dgm:t>
        <a:bodyPr/>
        <a:lstStyle/>
        <a:p>
          <a:endParaRPr lang="en-US"/>
        </a:p>
      </dgm:t>
    </dgm:pt>
    <dgm:pt modelId="{AFDDD6E9-90BA-4B19-B35B-9E98612BC3D5}">
      <dgm:prSet custT="1"/>
      <dgm:spPr/>
      <dgm:t>
        <a:bodyPr/>
        <a:lstStyle/>
        <a:p>
          <a:pPr>
            <a:defRPr b="1"/>
          </a:pPr>
          <a:r>
            <a:rPr lang="en-US" sz="2400" dirty="0"/>
            <a:t>Local secondary index </a:t>
          </a:r>
        </a:p>
      </dgm:t>
    </dgm:pt>
    <dgm:pt modelId="{A7306DBA-65FE-4CC6-9E86-630BF4472E74}" type="parTrans" cxnId="{33985D5F-370E-466F-A80E-CCEE60471082}">
      <dgm:prSet/>
      <dgm:spPr/>
      <dgm:t>
        <a:bodyPr/>
        <a:lstStyle/>
        <a:p>
          <a:endParaRPr lang="en-US"/>
        </a:p>
      </dgm:t>
    </dgm:pt>
    <dgm:pt modelId="{37738455-30D4-4CEF-A960-269E9F9CFF59}" type="sibTrans" cxnId="{33985D5F-370E-466F-A80E-CCEE60471082}">
      <dgm:prSet/>
      <dgm:spPr/>
      <dgm:t>
        <a:bodyPr/>
        <a:lstStyle/>
        <a:p>
          <a:endParaRPr lang="en-US"/>
        </a:p>
      </dgm:t>
    </dgm:pt>
    <dgm:pt modelId="{24DDAAD8-6A3A-4E01-9BAC-C10EB06E517A}">
      <dgm:prSet/>
      <dgm:spPr/>
      <dgm:t>
        <a:bodyPr/>
        <a:lstStyle/>
        <a:p>
          <a:r>
            <a:rPr lang="en-US"/>
            <a:t>An index that has the same partition key as the table, but a different sort key</a:t>
          </a:r>
        </a:p>
      </dgm:t>
    </dgm:pt>
    <dgm:pt modelId="{274F0F3B-A8B7-48A1-8F92-A2B2C2B18498}" type="parTrans" cxnId="{BA1B04D0-529A-457F-AA03-BE84534549D0}">
      <dgm:prSet/>
      <dgm:spPr/>
      <dgm:t>
        <a:bodyPr/>
        <a:lstStyle/>
        <a:p>
          <a:endParaRPr lang="en-US"/>
        </a:p>
      </dgm:t>
    </dgm:pt>
    <dgm:pt modelId="{80E13020-63BA-40AC-9F39-26BBCCFEB29A}" type="sibTrans" cxnId="{BA1B04D0-529A-457F-AA03-BE84534549D0}">
      <dgm:prSet/>
      <dgm:spPr/>
      <dgm:t>
        <a:bodyPr/>
        <a:lstStyle/>
        <a:p>
          <a:endParaRPr lang="en-US"/>
        </a:p>
      </dgm:t>
    </dgm:pt>
    <dgm:pt modelId="{79215622-2EE6-436E-A025-0BD43EBF2C7C}" type="pres">
      <dgm:prSet presAssocID="{66762B5A-2684-4756-9243-7EBEB1DC2F7E}" presName="root" presStyleCnt="0">
        <dgm:presLayoutVars>
          <dgm:dir/>
          <dgm:resizeHandles val="exact"/>
        </dgm:presLayoutVars>
      </dgm:prSet>
      <dgm:spPr/>
    </dgm:pt>
    <dgm:pt modelId="{CF887266-4F8C-4D90-94DA-D1A3BCF469A5}" type="pres">
      <dgm:prSet presAssocID="{219337D8-3ACF-4632-9944-EA931FC1DD15}" presName="compNode" presStyleCnt="0"/>
      <dgm:spPr/>
    </dgm:pt>
    <dgm:pt modelId="{DD6CB9A2-9CB3-419F-BE8F-BC0B246773B3}" type="pres">
      <dgm:prSet presAssocID="{219337D8-3ACF-4632-9944-EA931FC1DD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F6B9883-A6DA-4D30-A149-BD0000E9FD9C}" type="pres">
      <dgm:prSet presAssocID="{219337D8-3ACF-4632-9944-EA931FC1DD15}" presName="iconSpace" presStyleCnt="0"/>
      <dgm:spPr/>
    </dgm:pt>
    <dgm:pt modelId="{E480DF9D-0196-4796-A1F7-9A94AACB6F23}" type="pres">
      <dgm:prSet presAssocID="{219337D8-3ACF-4632-9944-EA931FC1DD15}" presName="parTx" presStyleLbl="revTx" presStyleIdx="0" presStyleCnt="4">
        <dgm:presLayoutVars>
          <dgm:chMax val="0"/>
          <dgm:chPref val="0"/>
        </dgm:presLayoutVars>
      </dgm:prSet>
      <dgm:spPr/>
    </dgm:pt>
    <dgm:pt modelId="{F83D67AB-55C2-430A-AFFA-734CA8E5A617}" type="pres">
      <dgm:prSet presAssocID="{219337D8-3ACF-4632-9944-EA931FC1DD15}" presName="txSpace" presStyleCnt="0"/>
      <dgm:spPr/>
    </dgm:pt>
    <dgm:pt modelId="{FC4F1C27-3ACE-439E-B446-C638A5B5CF1C}" type="pres">
      <dgm:prSet presAssocID="{219337D8-3ACF-4632-9944-EA931FC1DD15}" presName="desTx" presStyleLbl="revTx" presStyleIdx="1" presStyleCnt="4">
        <dgm:presLayoutVars/>
      </dgm:prSet>
      <dgm:spPr/>
    </dgm:pt>
    <dgm:pt modelId="{B58FEBBC-9FE4-4DF7-893E-999FFE1C343B}" type="pres">
      <dgm:prSet presAssocID="{037D5DF4-78E1-445B-AB13-6117C5961734}" presName="sibTrans" presStyleCnt="0"/>
      <dgm:spPr/>
    </dgm:pt>
    <dgm:pt modelId="{DFBD5A3A-7108-4F53-BAFA-427D9F0A9A27}" type="pres">
      <dgm:prSet presAssocID="{AFDDD6E9-90BA-4B19-B35B-9E98612BC3D5}" presName="compNode" presStyleCnt="0"/>
      <dgm:spPr/>
    </dgm:pt>
    <dgm:pt modelId="{6A9581E3-FBD2-42C7-A31A-5E18E561B579}" type="pres">
      <dgm:prSet presAssocID="{AFDDD6E9-90BA-4B19-B35B-9E98612BC3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223F3E-9D53-4F9D-A9E4-72654E7DED02}" type="pres">
      <dgm:prSet presAssocID="{AFDDD6E9-90BA-4B19-B35B-9E98612BC3D5}" presName="iconSpace" presStyleCnt="0"/>
      <dgm:spPr/>
    </dgm:pt>
    <dgm:pt modelId="{0BF5F43C-1A3C-4A6E-A9F1-7C567FD86D5A}" type="pres">
      <dgm:prSet presAssocID="{AFDDD6E9-90BA-4B19-B35B-9E98612BC3D5}" presName="parTx" presStyleLbl="revTx" presStyleIdx="2" presStyleCnt="4">
        <dgm:presLayoutVars>
          <dgm:chMax val="0"/>
          <dgm:chPref val="0"/>
        </dgm:presLayoutVars>
      </dgm:prSet>
      <dgm:spPr/>
    </dgm:pt>
    <dgm:pt modelId="{2092D2E4-DB0B-4FA7-BCDA-EAF5ACBF8FD0}" type="pres">
      <dgm:prSet presAssocID="{AFDDD6E9-90BA-4B19-B35B-9E98612BC3D5}" presName="txSpace" presStyleCnt="0"/>
      <dgm:spPr/>
    </dgm:pt>
    <dgm:pt modelId="{1EDC9B24-EC81-4C2D-99D6-8F24614BD50F}" type="pres">
      <dgm:prSet presAssocID="{AFDDD6E9-90BA-4B19-B35B-9E98612BC3D5}" presName="desTx" presStyleLbl="revTx" presStyleIdx="3" presStyleCnt="4">
        <dgm:presLayoutVars/>
      </dgm:prSet>
      <dgm:spPr/>
    </dgm:pt>
  </dgm:ptLst>
  <dgm:cxnLst>
    <dgm:cxn modelId="{0185441A-F2B9-42B7-896C-B7021D67E836}" type="presOf" srcId="{29C012A5-2D64-47DF-9D9F-DBE530068077}" destId="{FC4F1C27-3ACE-439E-B446-C638A5B5CF1C}" srcOrd="0" destOrd="0" presId="urn:microsoft.com/office/officeart/2018/2/layout/IconLabelDescriptionList"/>
    <dgm:cxn modelId="{33985D5F-370E-466F-A80E-CCEE60471082}" srcId="{66762B5A-2684-4756-9243-7EBEB1DC2F7E}" destId="{AFDDD6E9-90BA-4B19-B35B-9E98612BC3D5}" srcOrd="1" destOrd="0" parTransId="{A7306DBA-65FE-4CC6-9E86-630BF4472E74}" sibTransId="{37738455-30D4-4CEF-A960-269E9F9CFF59}"/>
    <dgm:cxn modelId="{04169951-4D26-45A1-9CE2-62DCB7E3354F}" type="presOf" srcId="{24DDAAD8-6A3A-4E01-9BAC-C10EB06E517A}" destId="{1EDC9B24-EC81-4C2D-99D6-8F24614BD50F}" srcOrd="0" destOrd="0" presId="urn:microsoft.com/office/officeart/2018/2/layout/IconLabelDescriptionList"/>
    <dgm:cxn modelId="{937A83AA-5952-4039-B594-66E575A5F2CA}" srcId="{219337D8-3ACF-4632-9944-EA931FC1DD15}" destId="{29C012A5-2D64-47DF-9D9F-DBE530068077}" srcOrd="0" destOrd="0" parTransId="{8B497C8C-73EE-405E-823A-55B963107884}" sibTransId="{FE6AB0DD-EDF0-4609-9F6D-EA90DA5989B3}"/>
    <dgm:cxn modelId="{AE922CCC-2345-4C48-B9A6-FF23DBD214AF}" type="presOf" srcId="{AFDDD6E9-90BA-4B19-B35B-9E98612BC3D5}" destId="{0BF5F43C-1A3C-4A6E-A9F1-7C567FD86D5A}" srcOrd="0" destOrd="0" presId="urn:microsoft.com/office/officeart/2018/2/layout/IconLabelDescriptionList"/>
    <dgm:cxn modelId="{BA1B04D0-529A-457F-AA03-BE84534549D0}" srcId="{AFDDD6E9-90BA-4B19-B35B-9E98612BC3D5}" destId="{24DDAAD8-6A3A-4E01-9BAC-C10EB06E517A}" srcOrd="0" destOrd="0" parTransId="{274F0F3B-A8B7-48A1-8F92-A2B2C2B18498}" sibTransId="{80E13020-63BA-40AC-9F39-26BBCCFEB29A}"/>
    <dgm:cxn modelId="{172724D9-D2BD-4D9D-B4D1-F2004B196075}" srcId="{66762B5A-2684-4756-9243-7EBEB1DC2F7E}" destId="{219337D8-3ACF-4632-9944-EA931FC1DD15}" srcOrd="0" destOrd="0" parTransId="{22CE7E3F-F0C4-4AA4-AD13-94CCE8BAC58C}" sibTransId="{037D5DF4-78E1-445B-AB13-6117C5961734}"/>
    <dgm:cxn modelId="{ED4272E6-5EB3-40A1-987C-BFE3BEB57543}" type="presOf" srcId="{66762B5A-2684-4756-9243-7EBEB1DC2F7E}" destId="{79215622-2EE6-436E-A025-0BD43EBF2C7C}" srcOrd="0" destOrd="0" presId="urn:microsoft.com/office/officeart/2018/2/layout/IconLabelDescriptionList"/>
    <dgm:cxn modelId="{14C286FD-F1CB-450E-9BBB-622E9BD999DE}" type="presOf" srcId="{219337D8-3ACF-4632-9944-EA931FC1DD15}" destId="{E480DF9D-0196-4796-A1F7-9A94AACB6F23}" srcOrd="0" destOrd="0" presId="urn:microsoft.com/office/officeart/2018/2/layout/IconLabelDescriptionList"/>
    <dgm:cxn modelId="{E8FDC406-2F57-4AFC-AA1C-8900DCB4F0AE}" type="presParOf" srcId="{79215622-2EE6-436E-A025-0BD43EBF2C7C}" destId="{CF887266-4F8C-4D90-94DA-D1A3BCF469A5}" srcOrd="0" destOrd="0" presId="urn:microsoft.com/office/officeart/2018/2/layout/IconLabelDescriptionList"/>
    <dgm:cxn modelId="{F4BF2E79-FB23-4334-B872-14A6F178613D}" type="presParOf" srcId="{CF887266-4F8C-4D90-94DA-D1A3BCF469A5}" destId="{DD6CB9A2-9CB3-419F-BE8F-BC0B246773B3}" srcOrd="0" destOrd="0" presId="urn:microsoft.com/office/officeart/2018/2/layout/IconLabelDescriptionList"/>
    <dgm:cxn modelId="{C8208B15-B427-4227-920B-02E270EC5E38}" type="presParOf" srcId="{CF887266-4F8C-4D90-94DA-D1A3BCF469A5}" destId="{6F6B9883-A6DA-4D30-A149-BD0000E9FD9C}" srcOrd="1" destOrd="0" presId="urn:microsoft.com/office/officeart/2018/2/layout/IconLabelDescriptionList"/>
    <dgm:cxn modelId="{E96A8B56-61A0-4647-BF8B-497B1D350223}" type="presParOf" srcId="{CF887266-4F8C-4D90-94DA-D1A3BCF469A5}" destId="{E480DF9D-0196-4796-A1F7-9A94AACB6F23}" srcOrd="2" destOrd="0" presId="urn:microsoft.com/office/officeart/2018/2/layout/IconLabelDescriptionList"/>
    <dgm:cxn modelId="{C30A59EC-E32A-4DBF-80B8-49B01130C947}" type="presParOf" srcId="{CF887266-4F8C-4D90-94DA-D1A3BCF469A5}" destId="{F83D67AB-55C2-430A-AFFA-734CA8E5A617}" srcOrd="3" destOrd="0" presId="urn:microsoft.com/office/officeart/2018/2/layout/IconLabelDescriptionList"/>
    <dgm:cxn modelId="{604850EB-C5CA-4B51-ACFF-09EF698F98F8}" type="presParOf" srcId="{CF887266-4F8C-4D90-94DA-D1A3BCF469A5}" destId="{FC4F1C27-3ACE-439E-B446-C638A5B5CF1C}" srcOrd="4" destOrd="0" presId="urn:microsoft.com/office/officeart/2018/2/layout/IconLabelDescriptionList"/>
    <dgm:cxn modelId="{73EA282F-A501-4BBE-ABF8-269B5949DD67}" type="presParOf" srcId="{79215622-2EE6-436E-A025-0BD43EBF2C7C}" destId="{B58FEBBC-9FE4-4DF7-893E-999FFE1C343B}" srcOrd="1" destOrd="0" presId="urn:microsoft.com/office/officeart/2018/2/layout/IconLabelDescriptionList"/>
    <dgm:cxn modelId="{45E83FB6-1F95-46FC-9790-CB45BD7272E2}" type="presParOf" srcId="{79215622-2EE6-436E-A025-0BD43EBF2C7C}" destId="{DFBD5A3A-7108-4F53-BAFA-427D9F0A9A27}" srcOrd="2" destOrd="0" presId="urn:microsoft.com/office/officeart/2018/2/layout/IconLabelDescriptionList"/>
    <dgm:cxn modelId="{F1660C01-7BA6-4ECA-A9AE-44426DE91DF9}" type="presParOf" srcId="{DFBD5A3A-7108-4F53-BAFA-427D9F0A9A27}" destId="{6A9581E3-FBD2-42C7-A31A-5E18E561B579}" srcOrd="0" destOrd="0" presId="urn:microsoft.com/office/officeart/2018/2/layout/IconLabelDescriptionList"/>
    <dgm:cxn modelId="{9F17A5EA-00FD-45D8-95D4-C07A5C072EC8}" type="presParOf" srcId="{DFBD5A3A-7108-4F53-BAFA-427D9F0A9A27}" destId="{35223F3E-9D53-4F9D-A9E4-72654E7DED02}" srcOrd="1" destOrd="0" presId="urn:microsoft.com/office/officeart/2018/2/layout/IconLabelDescriptionList"/>
    <dgm:cxn modelId="{FE6C31EE-DFFC-45BC-8E71-DF203D4A2739}" type="presParOf" srcId="{DFBD5A3A-7108-4F53-BAFA-427D9F0A9A27}" destId="{0BF5F43C-1A3C-4A6E-A9F1-7C567FD86D5A}" srcOrd="2" destOrd="0" presId="urn:microsoft.com/office/officeart/2018/2/layout/IconLabelDescriptionList"/>
    <dgm:cxn modelId="{50680E81-2DA2-4896-B375-61BE1DBCF16A}" type="presParOf" srcId="{DFBD5A3A-7108-4F53-BAFA-427D9F0A9A27}" destId="{2092D2E4-DB0B-4FA7-BCDA-EAF5ACBF8FD0}" srcOrd="3" destOrd="0" presId="urn:microsoft.com/office/officeart/2018/2/layout/IconLabelDescriptionList"/>
    <dgm:cxn modelId="{74317151-5DD2-46FD-BECD-1E693A68541D}" type="presParOf" srcId="{DFBD5A3A-7108-4F53-BAFA-427D9F0A9A27}" destId="{1EDC9B24-EC81-4C2D-99D6-8F24614BD5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8E5C7A-6F0B-45C0-BB1D-6438F7546E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54A1CD-861C-41E2-AF6C-4324B8422F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Query</a:t>
          </a:r>
        </a:p>
      </dgm:t>
    </dgm:pt>
    <dgm:pt modelId="{590BD066-B60C-484E-B7A5-592CEC55BA4E}" type="parTrans" cxnId="{74E2E9DA-BC1B-45E5-86AD-372E075A14D2}">
      <dgm:prSet/>
      <dgm:spPr/>
      <dgm:t>
        <a:bodyPr/>
        <a:lstStyle/>
        <a:p>
          <a:endParaRPr lang="en-US"/>
        </a:p>
      </dgm:t>
    </dgm:pt>
    <dgm:pt modelId="{EC9D2CF9-13D8-4586-9429-E8D30D6B6DA6}" type="sibTrans" cxnId="{74E2E9DA-BC1B-45E5-86AD-372E075A14D2}">
      <dgm:prSet/>
      <dgm:spPr/>
      <dgm:t>
        <a:bodyPr/>
        <a:lstStyle/>
        <a:p>
          <a:endParaRPr lang="en-US"/>
        </a:p>
      </dgm:t>
    </dgm:pt>
    <dgm:pt modelId="{C6D89EE9-F096-4703-972D-34F256C28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Queries operation locate items or secondary indices through primary keys.</a:t>
          </a:r>
        </a:p>
      </dgm:t>
    </dgm:pt>
    <dgm:pt modelId="{F0A662B1-8149-46BE-A12A-9ACA09831E0D}" type="parTrans" cxnId="{C57FCAC8-969E-4F55-B5C9-9526C7556D43}">
      <dgm:prSet/>
      <dgm:spPr/>
      <dgm:t>
        <a:bodyPr/>
        <a:lstStyle/>
        <a:p>
          <a:endParaRPr lang="en-US"/>
        </a:p>
      </dgm:t>
    </dgm:pt>
    <dgm:pt modelId="{008740CA-DDD9-4287-8407-C682EC776A4D}" type="sibTrans" cxnId="{C57FCAC8-969E-4F55-B5C9-9526C7556D43}">
      <dgm:prSet/>
      <dgm:spPr/>
      <dgm:t>
        <a:bodyPr/>
        <a:lstStyle/>
        <a:p>
          <a:endParaRPr lang="en-US"/>
        </a:p>
      </dgm:t>
    </dgm:pt>
    <dgm:pt modelId="{88F464A4-9A3C-4F2B-809F-6E86A18CB3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Scan</a:t>
          </a:r>
        </a:p>
      </dgm:t>
    </dgm:pt>
    <dgm:pt modelId="{9DE4A75B-D01B-40C6-BB61-4A87D8097437}" type="parTrans" cxnId="{A4D2E356-1620-4B57-B005-7B0C8D340F4A}">
      <dgm:prSet/>
      <dgm:spPr/>
      <dgm:t>
        <a:bodyPr/>
        <a:lstStyle/>
        <a:p>
          <a:endParaRPr lang="en-US"/>
        </a:p>
      </dgm:t>
    </dgm:pt>
    <dgm:pt modelId="{049D7A90-1A39-4149-A8D6-DFB9A52674D4}" type="sibTrans" cxnId="{A4D2E356-1620-4B57-B005-7B0C8D340F4A}">
      <dgm:prSet/>
      <dgm:spPr/>
      <dgm:t>
        <a:bodyPr/>
        <a:lstStyle/>
        <a:p>
          <a:endParaRPr lang="en-US"/>
        </a:p>
      </dgm:t>
    </dgm:pt>
    <dgm:pt modelId="{3F47A673-61E4-4F50-8344-384E46D2B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Scan Operations read all table items or secondary indices.</a:t>
          </a:r>
        </a:p>
      </dgm:t>
    </dgm:pt>
    <dgm:pt modelId="{E78B3370-F111-4439-99AB-859D65088A42}" type="parTrans" cxnId="{794E2B80-12AD-46E6-B338-ADFFC67FFA58}">
      <dgm:prSet/>
      <dgm:spPr/>
      <dgm:t>
        <a:bodyPr/>
        <a:lstStyle/>
        <a:p>
          <a:endParaRPr lang="en-US"/>
        </a:p>
      </dgm:t>
    </dgm:pt>
    <dgm:pt modelId="{2BC2B490-6A89-43A5-9078-77B54BCE09F0}" type="sibTrans" cxnId="{794E2B80-12AD-46E6-B338-ADFFC67FFA58}">
      <dgm:prSet/>
      <dgm:spPr/>
      <dgm:t>
        <a:bodyPr/>
        <a:lstStyle/>
        <a:p>
          <a:endParaRPr lang="en-US"/>
        </a:p>
      </dgm:t>
    </dgm:pt>
    <dgm:pt modelId="{5EB2B86F-D5ED-4185-94CF-AE949A8BF5C2}" type="pres">
      <dgm:prSet presAssocID="{9D8E5C7A-6F0B-45C0-BB1D-6438F7546E8C}" presName="root" presStyleCnt="0">
        <dgm:presLayoutVars>
          <dgm:dir/>
          <dgm:resizeHandles val="exact"/>
        </dgm:presLayoutVars>
      </dgm:prSet>
      <dgm:spPr/>
    </dgm:pt>
    <dgm:pt modelId="{40D54F55-5609-44A8-AFFB-ABE964D10F9B}" type="pres">
      <dgm:prSet presAssocID="{8554A1CD-861C-41E2-AF6C-4324B8422F6D}" presName="compNode" presStyleCnt="0"/>
      <dgm:spPr/>
    </dgm:pt>
    <dgm:pt modelId="{C8B04C89-E004-427C-A941-2907414ADE73}" type="pres">
      <dgm:prSet presAssocID="{8554A1CD-861C-41E2-AF6C-4324B8422F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2B44C6-9D29-42A4-A6FF-725C0C4AA503}" type="pres">
      <dgm:prSet presAssocID="{8554A1CD-861C-41E2-AF6C-4324B8422F6D}" presName="iconSpace" presStyleCnt="0"/>
      <dgm:spPr/>
    </dgm:pt>
    <dgm:pt modelId="{BE6EFCF2-5E77-4A92-BFD3-65F304C6D054}" type="pres">
      <dgm:prSet presAssocID="{8554A1CD-861C-41E2-AF6C-4324B8422F6D}" presName="parTx" presStyleLbl="revTx" presStyleIdx="0" presStyleCnt="4">
        <dgm:presLayoutVars>
          <dgm:chMax val="0"/>
          <dgm:chPref val="0"/>
        </dgm:presLayoutVars>
      </dgm:prSet>
      <dgm:spPr/>
    </dgm:pt>
    <dgm:pt modelId="{7C45A7A0-BC2D-4622-ADDE-091483994AE7}" type="pres">
      <dgm:prSet presAssocID="{8554A1CD-861C-41E2-AF6C-4324B8422F6D}" presName="txSpace" presStyleCnt="0"/>
      <dgm:spPr/>
    </dgm:pt>
    <dgm:pt modelId="{0D286D41-DD7D-4CAE-BC90-0A65A6EAB65E}" type="pres">
      <dgm:prSet presAssocID="{8554A1CD-861C-41E2-AF6C-4324B8422F6D}" presName="desTx" presStyleLbl="revTx" presStyleIdx="1" presStyleCnt="4">
        <dgm:presLayoutVars/>
      </dgm:prSet>
      <dgm:spPr/>
    </dgm:pt>
    <dgm:pt modelId="{6C631C91-0869-44C8-8EA6-9C6BD02C423F}" type="pres">
      <dgm:prSet presAssocID="{EC9D2CF9-13D8-4586-9429-E8D30D6B6DA6}" presName="sibTrans" presStyleCnt="0"/>
      <dgm:spPr/>
    </dgm:pt>
    <dgm:pt modelId="{13CAB88A-00F2-4D47-8E64-2D1C7B3DFA39}" type="pres">
      <dgm:prSet presAssocID="{88F464A4-9A3C-4F2B-809F-6E86A18CB319}" presName="compNode" presStyleCnt="0"/>
      <dgm:spPr/>
    </dgm:pt>
    <dgm:pt modelId="{26D51941-3837-4521-8957-3EA3D64DBEF7}" type="pres">
      <dgm:prSet presAssocID="{88F464A4-9A3C-4F2B-809F-6E86A18CB3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A733BD1-2243-4A6C-8597-D1E1C9DFC56B}" type="pres">
      <dgm:prSet presAssocID="{88F464A4-9A3C-4F2B-809F-6E86A18CB319}" presName="iconSpace" presStyleCnt="0"/>
      <dgm:spPr/>
    </dgm:pt>
    <dgm:pt modelId="{97266009-EDEB-4C49-9C6F-B64476505A8E}" type="pres">
      <dgm:prSet presAssocID="{88F464A4-9A3C-4F2B-809F-6E86A18CB319}" presName="parTx" presStyleLbl="revTx" presStyleIdx="2" presStyleCnt="4">
        <dgm:presLayoutVars>
          <dgm:chMax val="0"/>
          <dgm:chPref val="0"/>
        </dgm:presLayoutVars>
      </dgm:prSet>
      <dgm:spPr/>
    </dgm:pt>
    <dgm:pt modelId="{9852536C-CD06-45AE-8626-52D63F4834AC}" type="pres">
      <dgm:prSet presAssocID="{88F464A4-9A3C-4F2B-809F-6E86A18CB319}" presName="txSpace" presStyleCnt="0"/>
      <dgm:spPr/>
    </dgm:pt>
    <dgm:pt modelId="{053B6472-50DA-4D87-A770-1145B0FAD7FC}" type="pres">
      <dgm:prSet presAssocID="{88F464A4-9A3C-4F2B-809F-6E86A18CB319}" presName="desTx" presStyleLbl="revTx" presStyleIdx="3" presStyleCnt="4">
        <dgm:presLayoutVars/>
      </dgm:prSet>
      <dgm:spPr/>
    </dgm:pt>
  </dgm:ptLst>
  <dgm:cxnLst>
    <dgm:cxn modelId="{470C3012-F0E7-4585-A73D-F67D686479A6}" type="presOf" srcId="{C6D89EE9-F096-4703-972D-34F256C28150}" destId="{0D286D41-DD7D-4CAE-BC90-0A65A6EAB65E}" srcOrd="0" destOrd="0" presId="urn:microsoft.com/office/officeart/2018/5/layout/CenteredIconLabelDescriptionList"/>
    <dgm:cxn modelId="{5BABF132-408E-4C3F-8A43-3B2D17579971}" type="presOf" srcId="{9D8E5C7A-6F0B-45C0-BB1D-6438F7546E8C}" destId="{5EB2B86F-D5ED-4185-94CF-AE949A8BF5C2}" srcOrd="0" destOrd="0" presId="urn:microsoft.com/office/officeart/2018/5/layout/CenteredIconLabelDescriptionList"/>
    <dgm:cxn modelId="{5FCE384A-C61E-4154-B3FC-90915802FA17}" type="presOf" srcId="{3F47A673-61E4-4F50-8344-384E46D2BFB0}" destId="{053B6472-50DA-4D87-A770-1145B0FAD7FC}" srcOrd="0" destOrd="0" presId="urn:microsoft.com/office/officeart/2018/5/layout/CenteredIconLabelDescriptionList"/>
    <dgm:cxn modelId="{A4D2E356-1620-4B57-B005-7B0C8D340F4A}" srcId="{9D8E5C7A-6F0B-45C0-BB1D-6438F7546E8C}" destId="{88F464A4-9A3C-4F2B-809F-6E86A18CB319}" srcOrd="1" destOrd="0" parTransId="{9DE4A75B-D01B-40C6-BB61-4A87D8097437}" sibTransId="{049D7A90-1A39-4149-A8D6-DFB9A52674D4}"/>
    <dgm:cxn modelId="{794E2B80-12AD-46E6-B338-ADFFC67FFA58}" srcId="{88F464A4-9A3C-4F2B-809F-6E86A18CB319}" destId="{3F47A673-61E4-4F50-8344-384E46D2BFB0}" srcOrd="0" destOrd="0" parTransId="{E78B3370-F111-4439-99AB-859D65088A42}" sibTransId="{2BC2B490-6A89-43A5-9078-77B54BCE09F0}"/>
    <dgm:cxn modelId="{283C6094-4660-497B-8C64-08ABF42F0F98}" type="presOf" srcId="{8554A1CD-861C-41E2-AF6C-4324B8422F6D}" destId="{BE6EFCF2-5E77-4A92-BFD3-65F304C6D054}" srcOrd="0" destOrd="0" presId="urn:microsoft.com/office/officeart/2018/5/layout/CenteredIconLabelDescriptionList"/>
    <dgm:cxn modelId="{84404DC0-11C0-4BB3-97A2-8C2F9F654D83}" type="presOf" srcId="{88F464A4-9A3C-4F2B-809F-6E86A18CB319}" destId="{97266009-EDEB-4C49-9C6F-B64476505A8E}" srcOrd="0" destOrd="0" presId="urn:microsoft.com/office/officeart/2018/5/layout/CenteredIconLabelDescriptionList"/>
    <dgm:cxn modelId="{C57FCAC8-969E-4F55-B5C9-9526C7556D43}" srcId="{8554A1CD-861C-41E2-AF6C-4324B8422F6D}" destId="{C6D89EE9-F096-4703-972D-34F256C28150}" srcOrd="0" destOrd="0" parTransId="{F0A662B1-8149-46BE-A12A-9ACA09831E0D}" sibTransId="{008740CA-DDD9-4287-8407-C682EC776A4D}"/>
    <dgm:cxn modelId="{74E2E9DA-BC1B-45E5-86AD-372E075A14D2}" srcId="{9D8E5C7A-6F0B-45C0-BB1D-6438F7546E8C}" destId="{8554A1CD-861C-41E2-AF6C-4324B8422F6D}" srcOrd="0" destOrd="0" parTransId="{590BD066-B60C-484E-B7A5-592CEC55BA4E}" sibTransId="{EC9D2CF9-13D8-4586-9429-E8D30D6B6DA6}"/>
    <dgm:cxn modelId="{8AB02A80-8F21-48B1-B7A4-7BD2E30486E7}" type="presParOf" srcId="{5EB2B86F-D5ED-4185-94CF-AE949A8BF5C2}" destId="{40D54F55-5609-44A8-AFFB-ABE964D10F9B}" srcOrd="0" destOrd="0" presId="urn:microsoft.com/office/officeart/2018/5/layout/CenteredIconLabelDescriptionList"/>
    <dgm:cxn modelId="{024F9D28-F8BA-4A60-B2FF-8B0101B1CF5E}" type="presParOf" srcId="{40D54F55-5609-44A8-AFFB-ABE964D10F9B}" destId="{C8B04C89-E004-427C-A941-2907414ADE73}" srcOrd="0" destOrd="0" presId="urn:microsoft.com/office/officeart/2018/5/layout/CenteredIconLabelDescriptionList"/>
    <dgm:cxn modelId="{8914C533-3C0B-4AAD-B544-13960C26E19E}" type="presParOf" srcId="{40D54F55-5609-44A8-AFFB-ABE964D10F9B}" destId="{242B44C6-9D29-42A4-A6FF-725C0C4AA503}" srcOrd="1" destOrd="0" presId="urn:microsoft.com/office/officeart/2018/5/layout/CenteredIconLabelDescriptionList"/>
    <dgm:cxn modelId="{B53C85BF-CEB5-4784-8DFE-2557E5C2C8DF}" type="presParOf" srcId="{40D54F55-5609-44A8-AFFB-ABE964D10F9B}" destId="{BE6EFCF2-5E77-4A92-BFD3-65F304C6D054}" srcOrd="2" destOrd="0" presId="urn:microsoft.com/office/officeart/2018/5/layout/CenteredIconLabelDescriptionList"/>
    <dgm:cxn modelId="{A96AFE13-DE83-418A-9FD7-AA968F04164B}" type="presParOf" srcId="{40D54F55-5609-44A8-AFFB-ABE964D10F9B}" destId="{7C45A7A0-BC2D-4622-ADDE-091483994AE7}" srcOrd="3" destOrd="0" presId="urn:microsoft.com/office/officeart/2018/5/layout/CenteredIconLabelDescriptionList"/>
    <dgm:cxn modelId="{97EB4417-20A8-47B2-B96F-392FF771F0DB}" type="presParOf" srcId="{40D54F55-5609-44A8-AFFB-ABE964D10F9B}" destId="{0D286D41-DD7D-4CAE-BC90-0A65A6EAB65E}" srcOrd="4" destOrd="0" presId="urn:microsoft.com/office/officeart/2018/5/layout/CenteredIconLabelDescriptionList"/>
    <dgm:cxn modelId="{333F962F-3A0A-4B70-8555-DD26D64F9FD1}" type="presParOf" srcId="{5EB2B86F-D5ED-4185-94CF-AE949A8BF5C2}" destId="{6C631C91-0869-44C8-8EA6-9C6BD02C423F}" srcOrd="1" destOrd="0" presId="urn:microsoft.com/office/officeart/2018/5/layout/CenteredIconLabelDescriptionList"/>
    <dgm:cxn modelId="{75006F83-224B-434B-8735-2F78D05D7DD7}" type="presParOf" srcId="{5EB2B86F-D5ED-4185-94CF-AE949A8BF5C2}" destId="{13CAB88A-00F2-4D47-8E64-2D1C7B3DFA39}" srcOrd="2" destOrd="0" presId="urn:microsoft.com/office/officeart/2018/5/layout/CenteredIconLabelDescriptionList"/>
    <dgm:cxn modelId="{7CF3BEE3-FDBE-45F6-AD95-9B9ADDF5CE4B}" type="presParOf" srcId="{13CAB88A-00F2-4D47-8E64-2D1C7B3DFA39}" destId="{26D51941-3837-4521-8957-3EA3D64DBEF7}" srcOrd="0" destOrd="0" presId="urn:microsoft.com/office/officeart/2018/5/layout/CenteredIconLabelDescriptionList"/>
    <dgm:cxn modelId="{C6B2FE8E-C1BB-48F7-BD6C-E988F293AAA0}" type="presParOf" srcId="{13CAB88A-00F2-4D47-8E64-2D1C7B3DFA39}" destId="{5A733BD1-2243-4A6C-8597-D1E1C9DFC56B}" srcOrd="1" destOrd="0" presId="urn:microsoft.com/office/officeart/2018/5/layout/CenteredIconLabelDescriptionList"/>
    <dgm:cxn modelId="{5C2A7AB8-E2D6-4294-8896-F20373824687}" type="presParOf" srcId="{13CAB88A-00F2-4D47-8E64-2D1C7B3DFA39}" destId="{97266009-EDEB-4C49-9C6F-B64476505A8E}" srcOrd="2" destOrd="0" presId="urn:microsoft.com/office/officeart/2018/5/layout/CenteredIconLabelDescriptionList"/>
    <dgm:cxn modelId="{CB99FF39-D3A0-40D1-B6D1-1200E17F779D}" type="presParOf" srcId="{13CAB88A-00F2-4D47-8E64-2D1C7B3DFA39}" destId="{9852536C-CD06-45AE-8626-52D63F4834AC}" srcOrd="3" destOrd="0" presId="urn:microsoft.com/office/officeart/2018/5/layout/CenteredIconLabelDescriptionList"/>
    <dgm:cxn modelId="{D0290F33-F956-4F9C-A5E8-611B37D04416}" type="presParOf" srcId="{13CAB88A-00F2-4D47-8E64-2D1C7B3DFA39}" destId="{053B6472-50DA-4D87-A770-1145B0FAD7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A1AF9-D4FB-49CB-8EE2-CE661D4F054A}">
      <dsp:nvSpPr>
        <dsp:cNvPr id="0" name=""/>
        <dsp:cNvSpPr/>
      </dsp:nvSpPr>
      <dsp:spPr>
        <a:xfrm>
          <a:off x="765914" y="4218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803B-2FF1-4873-BCE7-4C0F95655DDC}">
      <dsp:nvSpPr>
        <dsp:cNvPr id="0" name=""/>
        <dsp:cNvSpPr/>
      </dsp:nvSpPr>
      <dsp:spPr>
        <a:xfrm>
          <a:off x="765914" y="20778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What is Serverless application?</a:t>
          </a:r>
        </a:p>
      </dsp:txBody>
      <dsp:txXfrm>
        <a:off x="765914" y="2077881"/>
        <a:ext cx="4320000" cy="648000"/>
      </dsp:txXfrm>
    </dsp:sp>
    <dsp:sp modelId="{7945CF43-BC13-4D9F-BEF2-30EBFE4DAF63}">
      <dsp:nvSpPr>
        <dsp:cNvPr id="0" name=""/>
        <dsp:cNvSpPr/>
      </dsp:nvSpPr>
      <dsp:spPr>
        <a:xfrm>
          <a:off x="765914" y="2792862"/>
          <a:ext cx="4320000" cy="97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Serverless is a cloud-native development model that allows developers to build and run applications without having to manage servers. </a:t>
          </a:r>
        </a:p>
      </dsp:txBody>
      <dsp:txXfrm>
        <a:off x="765914" y="2792862"/>
        <a:ext cx="4320000" cy="978070"/>
      </dsp:txXfrm>
    </dsp:sp>
    <dsp:sp modelId="{37AF7928-C5BA-4088-9DF9-5AE2EB567952}">
      <dsp:nvSpPr>
        <dsp:cNvPr id="0" name=""/>
        <dsp:cNvSpPr/>
      </dsp:nvSpPr>
      <dsp:spPr>
        <a:xfrm>
          <a:off x="5841914" y="4218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87EBE-D92B-4E37-BBA8-C32B7870FB6E}">
      <dsp:nvSpPr>
        <dsp:cNvPr id="0" name=""/>
        <dsp:cNvSpPr/>
      </dsp:nvSpPr>
      <dsp:spPr>
        <a:xfrm>
          <a:off x="5841914" y="20778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What is Serverless service in AWS?</a:t>
          </a:r>
        </a:p>
      </dsp:txBody>
      <dsp:txXfrm>
        <a:off x="5841914" y="2077881"/>
        <a:ext cx="4320000" cy="648000"/>
      </dsp:txXfrm>
    </dsp:sp>
    <dsp:sp modelId="{1A7E6722-366F-4B00-9B93-9D429BE6D003}">
      <dsp:nvSpPr>
        <dsp:cNvPr id="0" name=""/>
        <dsp:cNvSpPr/>
      </dsp:nvSpPr>
      <dsp:spPr>
        <a:xfrm>
          <a:off x="5841914" y="2792862"/>
          <a:ext cx="4320000" cy="97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infrastructure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patch and updates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Fully manage by AWS</a:t>
          </a:r>
        </a:p>
      </dsp:txBody>
      <dsp:txXfrm>
        <a:off x="5841914" y="2792862"/>
        <a:ext cx="4320000" cy="97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C8F47-17F4-4962-B1A8-E4C0627A691F}">
      <dsp:nvSpPr>
        <dsp:cNvPr id="0" name=""/>
        <dsp:cNvSpPr/>
      </dsp:nvSpPr>
      <dsp:spPr>
        <a:xfrm>
          <a:off x="1665875" y="358"/>
          <a:ext cx="7596078" cy="574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NoSQL database service (schemeless data model)</a:t>
          </a:r>
        </a:p>
      </dsp:txBody>
      <dsp:txXfrm>
        <a:off x="1693908" y="28391"/>
        <a:ext cx="7540012" cy="518192"/>
      </dsp:txXfrm>
    </dsp:sp>
    <dsp:sp modelId="{C27D7084-A0F2-469D-90AF-057C61003902}">
      <dsp:nvSpPr>
        <dsp:cNvPr id="0" name=""/>
        <dsp:cNvSpPr/>
      </dsp:nvSpPr>
      <dsp:spPr>
        <a:xfrm>
          <a:off x="1665875" y="603329"/>
          <a:ext cx="7596078" cy="574258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document and key values data model</a:t>
          </a:r>
        </a:p>
      </dsp:txBody>
      <dsp:txXfrm>
        <a:off x="1693908" y="631362"/>
        <a:ext cx="7540012" cy="518192"/>
      </dsp:txXfrm>
    </dsp:sp>
    <dsp:sp modelId="{AC0A34A1-762F-4A33-BDE2-94668DEB7452}">
      <dsp:nvSpPr>
        <dsp:cNvPr id="0" name=""/>
        <dsp:cNvSpPr/>
      </dsp:nvSpPr>
      <dsp:spPr>
        <a:xfrm>
          <a:off x="1665875" y="1206301"/>
          <a:ext cx="7596078" cy="57425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scale up or scale down throughput capacity without downtime or performance degradation</a:t>
          </a:r>
        </a:p>
      </dsp:txBody>
      <dsp:txXfrm>
        <a:off x="1693908" y="1234334"/>
        <a:ext cx="7540012" cy="518192"/>
      </dsp:txXfrm>
    </dsp:sp>
    <dsp:sp modelId="{7F1A3E48-AE85-497E-B018-7CE22E8A6BD2}">
      <dsp:nvSpPr>
        <dsp:cNvPr id="0" name=""/>
        <dsp:cNvSpPr/>
      </dsp:nvSpPr>
      <dsp:spPr>
        <a:xfrm>
          <a:off x="1665875" y="1809273"/>
          <a:ext cx="7596078" cy="57425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on-demand backup capability</a:t>
          </a:r>
        </a:p>
      </dsp:txBody>
      <dsp:txXfrm>
        <a:off x="1693908" y="1837306"/>
        <a:ext cx="7540012" cy="518192"/>
      </dsp:txXfrm>
    </dsp:sp>
    <dsp:sp modelId="{322B1697-584A-490D-B641-AD5A7885345C}">
      <dsp:nvSpPr>
        <dsp:cNvPr id="0" name=""/>
        <dsp:cNvSpPr/>
      </dsp:nvSpPr>
      <dsp:spPr>
        <a:xfrm>
          <a:off x="1665875" y="2412244"/>
          <a:ext cx="7596078" cy="57425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Stored on (SSDs) disks</a:t>
          </a:r>
          <a:endParaRPr lang="en-US" sz="1600" kern="1200"/>
        </a:p>
      </dsp:txBody>
      <dsp:txXfrm>
        <a:off x="1693908" y="2440277"/>
        <a:ext cx="7540012" cy="518192"/>
      </dsp:txXfrm>
    </dsp:sp>
    <dsp:sp modelId="{A6CC6EDB-DDB7-4088-8444-14BB6608AD5E}">
      <dsp:nvSpPr>
        <dsp:cNvPr id="0" name=""/>
        <dsp:cNvSpPr/>
      </dsp:nvSpPr>
      <dsp:spPr>
        <a:xfrm>
          <a:off x="1665875" y="3015216"/>
          <a:ext cx="7596078" cy="574258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Automatically replicated across multiple AZs in an AWS region</a:t>
          </a:r>
        </a:p>
      </dsp:txBody>
      <dsp:txXfrm>
        <a:off x="1693908" y="3043249"/>
        <a:ext cx="7540012" cy="518192"/>
      </dsp:txXfrm>
    </dsp:sp>
    <dsp:sp modelId="{3D78B1E5-4633-4CB7-8A8C-472C565A5108}">
      <dsp:nvSpPr>
        <dsp:cNvPr id="0" name=""/>
        <dsp:cNvSpPr/>
      </dsp:nvSpPr>
      <dsp:spPr>
        <a:xfrm>
          <a:off x="1665875" y="3618188"/>
          <a:ext cx="7596078" cy="57425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Tables can be automatically replicated across two or more AWS Regions</a:t>
          </a:r>
        </a:p>
      </dsp:txBody>
      <dsp:txXfrm>
        <a:off x="1693908" y="3646221"/>
        <a:ext cx="7540012" cy="518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0EC4B-8BCB-44F5-B0DF-458C50F3327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FA6C7-A341-4121-9012-46273C34FC8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3C08-C004-493C-9257-91C6BB9E60D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Eventually consistent reads</a:t>
          </a:r>
        </a:p>
      </dsp:txBody>
      <dsp:txXfrm>
        <a:off x="1548914" y="3176402"/>
        <a:ext cx="3600000" cy="720000"/>
      </dsp:txXfrm>
    </dsp:sp>
    <dsp:sp modelId="{CED7F62B-2C96-4A63-B371-2B12626E419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B4F2E-EAC6-4BF4-91DD-D3CBF5BB5553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53D20-D2C9-47DC-ADBC-9252E7B1BE77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Strongly consistent read</a:t>
          </a:r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046B7-C8CA-47BF-AB87-2678D6B3F738}">
      <dsp:nvSpPr>
        <dsp:cNvPr id="0" name=""/>
        <dsp:cNvSpPr/>
      </dsp:nvSpPr>
      <dsp:spPr>
        <a:xfrm>
          <a:off x="9280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 capacity unit</a:t>
          </a:r>
        </a:p>
      </dsp:txBody>
      <dsp:txXfrm>
        <a:off x="339833" y="440918"/>
        <a:ext cx="3011707" cy="1101843"/>
      </dsp:txXfrm>
    </dsp:sp>
    <dsp:sp modelId="{83ACCABB-C929-4979-AE96-3340320E899B}">
      <dsp:nvSpPr>
        <dsp:cNvPr id="0" name=""/>
        <dsp:cNvSpPr/>
      </dsp:nvSpPr>
      <dsp:spPr>
        <a:xfrm>
          <a:off x="9280" y="1542762"/>
          <a:ext cx="3342259" cy="22091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 strongly consistent read per second, or two eventually consistent reads per second, for an item up to 4 KB</a:t>
          </a:r>
        </a:p>
      </dsp:txBody>
      <dsp:txXfrm>
        <a:off x="9280" y="1542762"/>
        <a:ext cx="3342259" cy="2209123"/>
      </dsp:txXfrm>
    </dsp:sp>
    <dsp:sp modelId="{0CEB158B-EE8E-4C0A-AC5A-6D1157074083}">
      <dsp:nvSpPr>
        <dsp:cNvPr id="0" name=""/>
        <dsp:cNvSpPr/>
      </dsp:nvSpPr>
      <dsp:spPr>
        <a:xfrm>
          <a:off x="3627507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 capacity unit</a:t>
          </a:r>
        </a:p>
      </dsp:txBody>
      <dsp:txXfrm>
        <a:off x="3958060" y="440918"/>
        <a:ext cx="3011707" cy="1101843"/>
      </dsp:txXfrm>
    </dsp:sp>
    <dsp:sp modelId="{18BABEA6-A86B-4896-A683-9612179808D9}">
      <dsp:nvSpPr>
        <dsp:cNvPr id="0" name=""/>
        <dsp:cNvSpPr/>
      </dsp:nvSpPr>
      <dsp:spPr>
        <a:xfrm>
          <a:off x="3627507" y="1542762"/>
          <a:ext cx="3342259" cy="22091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1 write per second for an item up to 1 KB in size</a:t>
          </a:r>
          <a:endParaRPr lang="en-US" sz="2000" kern="1200"/>
        </a:p>
      </dsp:txBody>
      <dsp:txXfrm>
        <a:off x="3627507" y="1542762"/>
        <a:ext cx="3342259" cy="2209123"/>
      </dsp:txXfrm>
    </dsp:sp>
    <dsp:sp modelId="{D2059F65-6588-4D13-A8C0-6841A30191A9}">
      <dsp:nvSpPr>
        <dsp:cNvPr id="0" name=""/>
        <dsp:cNvSpPr/>
      </dsp:nvSpPr>
      <dsp:spPr>
        <a:xfrm>
          <a:off x="7245735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Throttling </a:t>
          </a:r>
        </a:p>
      </dsp:txBody>
      <dsp:txXfrm>
        <a:off x="7576288" y="440918"/>
        <a:ext cx="3011707" cy="1101843"/>
      </dsp:txXfrm>
    </dsp:sp>
    <dsp:sp modelId="{FC4D9191-E430-4FCA-88A3-152A0255E755}">
      <dsp:nvSpPr>
        <dsp:cNvPr id="0" name=""/>
        <dsp:cNvSpPr/>
      </dsp:nvSpPr>
      <dsp:spPr>
        <a:xfrm>
          <a:off x="7245735" y="1542762"/>
          <a:ext cx="3342259" cy="22091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Prevents your application from consuming too many capacity units</a:t>
          </a:r>
          <a:endParaRPr lang="en-US" sz="2000" kern="1200"/>
        </a:p>
      </dsp:txBody>
      <dsp:txXfrm>
        <a:off x="7245735" y="1542762"/>
        <a:ext cx="3342259" cy="220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2C6C1-E53D-4BC1-ACBD-5A19FB360A23}">
      <dsp:nvSpPr>
        <dsp:cNvPr id="0" name=""/>
        <dsp:cNvSpPr/>
      </dsp:nvSpPr>
      <dsp:spPr>
        <a:xfrm rot="5400000">
          <a:off x="-193828" y="197750"/>
          <a:ext cx="1292190" cy="9045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Tables</a:t>
          </a:r>
        </a:p>
      </dsp:txBody>
      <dsp:txXfrm rot="-5400000">
        <a:off x="1" y="456189"/>
        <a:ext cx="904533" cy="387657"/>
      </dsp:txXfrm>
    </dsp:sp>
    <dsp:sp modelId="{A264DC9A-FF38-4E93-9980-87C16DCD0ECC}">
      <dsp:nvSpPr>
        <dsp:cNvPr id="0" name=""/>
        <dsp:cNvSpPr/>
      </dsp:nvSpPr>
      <dsp:spPr>
        <a:xfrm rot="5400000">
          <a:off x="5496219" y="-4587763"/>
          <a:ext cx="839923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DynamoDB stores data in a table, which is a collection of data </a:t>
          </a:r>
          <a:endParaRPr lang="en-US" sz="2200" kern="1200" dirty="0"/>
        </a:p>
      </dsp:txBody>
      <dsp:txXfrm rot="-5400000">
        <a:off x="904533" y="44925"/>
        <a:ext cx="9982293" cy="757919"/>
      </dsp:txXfrm>
    </dsp:sp>
    <dsp:sp modelId="{66C9036F-3F75-4014-B2BC-94004FD175F8}">
      <dsp:nvSpPr>
        <dsp:cNvPr id="0" name=""/>
        <dsp:cNvSpPr/>
      </dsp:nvSpPr>
      <dsp:spPr>
        <a:xfrm rot="5400000">
          <a:off x="-193828" y="1302322"/>
          <a:ext cx="1292190" cy="9045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Items</a:t>
          </a:r>
        </a:p>
      </dsp:txBody>
      <dsp:txXfrm rot="-5400000">
        <a:off x="1" y="1560761"/>
        <a:ext cx="904533" cy="387657"/>
      </dsp:txXfrm>
    </dsp:sp>
    <dsp:sp modelId="{881D3947-E52F-46E0-B549-517731C8752C}">
      <dsp:nvSpPr>
        <dsp:cNvPr id="0" name=""/>
        <dsp:cNvSpPr/>
      </dsp:nvSpPr>
      <dsp:spPr>
        <a:xfrm rot="5400000">
          <a:off x="5496219" y="-3483192"/>
          <a:ext cx="839923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Rows in tables with data</a:t>
          </a:r>
        </a:p>
      </dsp:txBody>
      <dsp:txXfrm rot="-5400000">
        <a:off x="904533" y="1149496"/>
        <a:ext cx="9982293" cy="757919"/>
      </dsp:txXfrm>
    </dsp:sp>
    <dsp:sp modelId="{E38B5456-DD97-4BE9-AE9F-9652CDC6FFC8}">
      <dsp:nvSpPr>
        <dsp:cNvPr id="0" name=""/>
        <dsp:cNvSpPr/>
      </dsp:nvSpPr>
      <dsp:spPr>
        <a:xfrm rot="5400000">
          <a:off x="-193828" y="2587121"/>
          <a:ext cx="1292190" cy="9045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Attributes</a:t>
          </a:r>
          <a:r>
            <a:rPr lang="en-US" sz="1700" kern="1200" dirty="0"/>
            <a:t> </a:t>
          </a:r>
        </a:p>
      </dsp:txBody>
      <dsp:txXfrm rot="-5400000">
        <a:off x="1" y="2845560"/>
        <a:ext cx="904533" cy="387657"/>
      </dsp:txXfrm>
    </dsp:sp>
    <dsp:sp modelId="{75E41B0C-D0A2-4A09-B6FA-C09BAC37ABF9}">
      <dsp:nvSpPr>
        <dsp:cNvPr id="0" name=""/>
        <dsp:cNvSpPr/>
      </dsp:nvSpPr>
      <dsp:spPr>
        <a:xfrm rot="5400000">
          <a:off x="5315992" y="-2198393"/>
          <a:ext cx="1200377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Scalar Types (number, string, binary, Boolean, and null) ,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Document Types (complex structure such as JSON document)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Set Types (string set, number set, and binary set)</a:t>
          </a:r>
          <a:endParaRPr lang="en-US" sz="2000" kern="1200" dirty="0"/>
        </a:p>
      </dsp:txBody>
      <dsp:txXfrm rot="-5400000">
        <a:off x="904533" y="2271664"/>
        <a:ext cx="9964697" cy="1083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43349-DBB0-4B81-9F73-37C2D4061838}">
      <dsp:nvSpPr>
        <dsp:cNvPr id="0" name=""/>
        <dsp:cNvSpPr/>
      </dsp:nvSpPr>
      <dsp:spPr>
        <a:xfrm>
          <a:off x="765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F593B-49A6-45D7-BA05-402D71E9EEB3}">
      <dsp:nvSpPr>
        <dsp:cNvPr id="0" name=""/>
        <dsp:cNvSpPr/>
      </dsp:nvSpPr>
      <dsp:spPr>
        <a:xfrm>
          <a:off x="765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Partition key </a:t>
          </a:r>
        </a:p>
      </dsp:txBody>
      <dsp:txXfrm>
        <a:off x="765914" y="2363023"/>
        <a:ext cx="4320000" cy="648000"/>
      </dsp:txXfrm>
    </dsp:sp>
    <dsp:sp modelId="{B11A4361-17B3-4CA4-ABA9-518E8B8B5F29}">
      <dsp:nvSpPr>
        <dsp:cNvPr id="0" name=""/>
        <dsp:cNvSpPr/>
      </dsp:nvSpPr>
      <dsp:spPr>
        <a:xfrm>
          <a:off x="765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primary key, composed of one attribute. </a:t>
          </a:r>
        </a:p>
      </dsp:txBody>
      <dsp:txXfrm>
        <a:off x="765914" y="3065525"/>
        <a:ext cx="4320000" cy="393436"/>
      </dsp:txXfrm>
    </dsp:sp>
    <dsp:sp modelId="{1A6BD1E9-0163-4AD8-B6C0-345238DAEDE5}">
      <dsp:nvSpPr>
        <dsp:cNvPr id="0" name=""/>
        <dsp:cNvSpPr/>
      </dsp:nvSpPr>
      <dsp:spPr>
        <a:xfrm>
          <a:off x="5841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4AE32-CA81-4E46-8256-141A93825A29}">
      <dsp:nvSpPr>
        <dsp:cNvPr id="0" name=""/>
        <dsp:cNvSpPr/>
      </dsp:nvSpPr>
      <dsp:spPr>
        <a:xfrm>
          <a:off x="5841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Partition key and sort key         (composite primary key)</a:t>
          </a:r>
        </a:p>
      </dsp:txBody>
      <dsp:txXfrm>
        <a:off x="5841914" y="2363023"/>
        <a:ext cx="4320000" cy="648000"/>
      </dsp:txXfrm>
    </dsp:sp>
    <dsp:sp modelId="{6D379393-39CA-4152-869F-7610AEA7DDEC}">
      <dsp:nvSpPr>
        <dsp:cNvPr id="0" name=""/>
        <dsp:cNvSpPr/>
      </dsp:nvSpPr>
      <dsp:spPr>
        <a:xfrm>
          <a:off x="5841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Composed of two attributes.</a:t>
          </a:r>
        </a:p>
      </dsp:txBody>
      <dsp:txXfrm>
        <a:off x="5841914" y="3065525"/>
        <a:ext cx="4320000" cy="393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B9A2-9CB3-419F-BE8F-BC0B246773B3}">
      <dsp:nvSpPr>
        <dsp:cNvPr id="0" name=""/>
        <dsp:cNvSpPr/>
      </dsp:nvSpPr>
      <dsp:spPr>
        <a:xfrm>
          <a:off x="765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0DF9D-0196-4796-A1F7-9A94AACB6F23}">
      <dsp:nvSpPr>
        <dsp:cNvPr id="0" name=""/>
        <dsp:cNvSpPr/>
      </dsp:nvSpPr>
      <dsp:spPr>
        <a:xfrm>
          <a:off x="765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Global secondary index </a:t>
          </a:r>
        </a:p>
      </dsp:txBody>
      <dsp:txXfrm>
        <a:off x="765914" y="2321763"/>
        <a:ext cx="4320000" cy="648000"/>
      </dsp:txXfrm>
    </dsp:sp>
    <dsp:sp modelId="{FC4F1C27-3ACE-439E-B446-C638A5B5CF1C}">
      <dsp:nvSpPr>
        <dsp:cNvPr id="0" name=""/>
        <dsp:cNvSpPr/>
      </dsp:nvSpPr>
      <dsp:spPr>
        <a:xfrm>
          <a:off x="765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index with a partition key and sort key that can be different from those on the table.</a:t>
          </a:r>
        </a:p>
      </dsp:txBody>
      <dsp:txXfrm>
        <a:off x="765914" y="3026071"/>
        <a:ext cx="4320000" cy="478032"/>
      </dsp:txXfrm>
    </dsp:sp>
    <dsp:sp modelId="{6A9581E3-FBD2-42C7-A31A-5E18E561B579}">
      <dsp:nvSpPr>
        <dsp:cNvPr id="0" name=""/>
        <dsp:cNvSpPr/>
      </dsp:nvSpPr>
      <dsp:spPr>
        <a:xfrm>
          <a:off x="5841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5F43C-1A3C-4A6E-A9F1-7C567FD86D5A}">
      <dsp:nvSpPr>
        <dsp:cNvPr id="0" name=""/>
        <dsp:cNvSpPr/>
      </dsp:nvSpPr>
      <dsp:spPr>
        <a:xfrm>
          <a:off x="5841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Local secondary index </a:t>
          </a:r>
        </a:p>
      </dsp:txBody>
      <dsp:txXfrm>
        <a:off x="5841914" y="2321763"/>
        <a:ext cx="4320000" cy="648000"/>
      </dsp:txXfrm>
    </dsp:sp>
    <dsp:sp modelId="{1EDC9B24-EC81-4C2D-99D6-8F24614BD50F}">
      <dsp:nvSpPr>
        <dsp:cNvPr id="0" name=""/>
        <dsp:cNvSpPr/>
      </dsp:nvSpPr>
      <dsp:spPr>
        <a:xfrm>
          <a:off x="5841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index that has the same partition key as the table, but a different sort key</a:t>
          </a:r>
        </a:p>
      </dsp:txBody>
      <dsp:txXfrm>
        <a:off x="5841914" y="3026071"/>
        <a:ext cx="4320000" cy="478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4C89-E004-427C-A941-2907414ADE73}">
      <dsp:nvSpPr>
        <dsp:cNvPr id="0" name=""/>
        <dsp:cNvSpPr/>
      </dsp:nvSpPr>
      <dsp:spPr>
        <a:xfrm>
          <a:off x="2169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FCF2-5E77-4A92-BFD3-65F304C6D054}">
      <dsp:nvSpPr>
        <dsp:cNvPr id="0" name=""/>
        <dsp:cNvSpPr/>
      </dsp:nvSpPr>
      <dsp:spPr>
        <a:xfrm>
          <a:off x="765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Query</a:t>
          </a:r>
        </a:p>
      </dsp:txBody>
      <dsp:txXfrm>
        <a:off x="765914" y="2291449"/>
        <a:ext cx="4320000" cy="648000"/>
      </dsp:txXfrm>
    </dsp:sp>
    <dsp:sp modelId="{0D286D41-DD7D-4CAE-BC90-0A65A6EAB65E}">
      <dsp:nvSpPr>
        <dsp:cNvPr id="0" name=""/>
        <dsp:cNvSpPr/>
      </dsp:nvSpPr>
      <dsp:spPr>
        <a:xfrm>
          <a:off x="765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Queries operation locate items or secondary indices through primary keys.</a:t>
          </a:r>
        </a:p>
      </dsp:txBody>
      <dsp:txXfrm>
        <a:off x="765914" y="2997084"/>
        <a:ext cx="4320000" cy="540185"/>
      </dsp:txXfrm>
    </dsp:sp>
    <dsp:sp modelId="{26D51941-3837-4521-8957-3EA3D64DBEF7}">
      <dsp:nvSpPr>
        <dsp:cNvPr id="0" name=""/>
        <dsp:cNvSpPr/>
      </dsp:nvSpPr>
      <dsp:spPr>
        <a:xfrm>
          <a:off x="7245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66009-EDEB-4C49-9C6F-B64476505A8E}">
      <dsp:nvSpPr>
        <dsp:cNvPr id="0" name=""/>
        <dsp:cNvSpPr/>
      </dsp:nvSpPr>
      <dsp:spPr>
        <a:xfrm>
          <a:off x="5841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Scan</a:t>
          </a:r>
        </a:p>
      </dsp:txBody>
      <dsp:txXfrm>
        <a:off x="5841914" y="2291449"/>
        <a:ext cx="4320000" cy="648000"/>
      </dsp:txXfrm>
    </dsp:sp>
    <dsp:sp modelId="{053B6472-50DA-4D87-A770-1145B0FAD7FC}">
      <dsp:nvSpPr>
        <dsp:cNvPr id="0" name=""/>
        <dsp:cNvSpPr/>
      </dsp:nvSpPr>
      <dsp:spPr>
        <a:xfrm>
          <a:off x="5841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Scan Operations read all table items or secondary indices.</a:t>
          </a:r>
        </a:p>
      </dsp:txBody>
      <dsp:txXfrm>
        <a:off x="5841914" y="2997084"/>
        <a:ext cx="4320000" cy="54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DynamoDB</a:t>
            </a:r>
          </a:p>
        </p:txBody>
      </p:sp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65E3-CF72-45C5-B60D-3E7C49B8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 Data Partitioning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17D38E-FC0C-4F9E-8537-5ABC4E10D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25" y="1825625"/>
            <a:ext cx="9983549" cy="4351338"/>
          </a:xfrm>
        </p:spPr>
      </p:pic>
    </p:spTree>
    <p:extLst>
      <p:ext uri="{BB962C8B-B14F-4D97-AF65-F5344CB8AC3E}">
        <p14:creationId xmlns:p14="http://schemas.microsoft.com/office/powerpoint/2010/main" val="402369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Demo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CCD8-6D12-4FF4-B8BA-2B5979CE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Serverless application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8D4204C-060B-F801-BBB2-89BE68309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686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9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E5EFEC6-BB57-9D8D-21E7-E44F4A39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6658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6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Consistency models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1987521-C6C9-E09E-A5A8-C7B06501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661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6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Throughput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8353C-71D6-E5B6-EADC-CC7175E44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51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63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Core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C7C19-4245-EACA-71E7-79C9472F9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0770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5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Primary Key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E4EB46-8712-77E0-1A7A-3B12C8BA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2946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50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Secondary Indexes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621CC-6BBC-6487-3285-A01327C3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90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65E3-CF72-45C5-B60D-3E7C49B8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Querying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2E8C7-A700-4757-44A4-FCBCEFDB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23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4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343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AWS DynamoDB</vt:lpstr>
      <vt:lpstr>Serverless application</vt:lpstr>
      <vt:lpstr>DynamoDB</vt:lpstr>
      <vt:lpstr>DynamoDB Consistency models</vt:lpstr>
      <vt:lpstr>DynamoDB Throughput Management</vt:lpstr>
      <vt:lpstr>DynamoDB Core Components</vt:lpstr>
      <vt:lpstr>DynamoDB Primary Key </vt:lpstr>
      <vt:lpstr>DynamoDB Secondary Indexes</vt:lpstr>
      <vt:lpstr>DynamoDB Querying</vt:lpstr>
      <vt:lpstr>DynamoDB  Data Partitioning</vt:lpstr>
      <vt:lpstr>DynamoDB Demo in AWS Console</vt:lpstr>
      <vt:lpstr>DynamoDB Demo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18</cp:revision>
  <dcterms:created xsi:type="dcterms:W3CDTF">2022-06-05T11:56:34Z</dcterms:created>
  <dcterms:modified xsi:type="dcterms:W3CDTF">2022-10-27T08:41:00Z</dcterms:modified>
</cp:coreProperties>
</file>