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89" r:id="rId4"/>
    <p:sldId id="283" r:id="rId5"/>
    <p:sldId id="284" r:id="rId6"/>
    <p:sldId id="290" r:id="rId7"/>
    <p:sldId id="287" r:id="rId8"/>
    <p:sldId id="286" r:id="rId9"/>
    <p:sldId id="288" r:id="rId10"/>
    <p:sldId id="280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D8C730-71B3-44A4-9EAD-2A95655A075A}">
          <p14:sldIdLst>
            <p14:sldId id="256"/>
            <p14:sldId id="277"/>
            <p14:sldId id="289"/>
            <p14:sldId id="283"/>
            <p14:sldId id="284"/>
            <p14:sldId id="290"/>
            <p14:sldId id="287"/>
            <p14:sldId id="286"/>
          </p14:sldIdLst>
        </p14:section>
        <p14:section name="Untitled Section" id="{EF7766E3-57B0-4FE0-8B8B-334517F26415}">
          <p14:sldIdLst>
            <p14:sldId id="288"/>
            <p14:sldId id="280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9AE12-737E-415A-B6DB-E50E860B088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B352F3A-2C4A-4BE7-951C-10EF411E07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Lambda is a serverless and an event-driven  compute service. </a:t>
          </a:r>
          <a:endParaRPr lang="en-US" dirty="0"/>
        </a:p>
      </dgm:t>
    </dgm:pt>
    <dgm:pt modelId="{50149B23-6A58-4EC3-AF86-ACBAAD9213EC}" type="parTrans" cxnId="{0EF24553-588E-49CA-8C2A-B176EF6DAA81}">
      <dgm:prSet/>
      <dgm:spPr/>
      <dgm:t>
        <a:bodyPr/>
        <a:lstStyle/>
        <a:p>
          <a:endParaRPr lang="en-US"/>
        </a:p>
      </dgm:t>
    </dgm:pt>
    <dgm:pt modelId="{352860AB-DFB1-430E-A7AD-35DE4089F63C}" type="sibTrans" cxnId="{0EF24553-588E-49CA-8C2A-B176EF6DAA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407B781-9B2E-496C-BE91-BCF0CC98D7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Lambda executes your code only when needed and scales automatically.</a:t>
          </a:r>
          <a:endParaRPr lang="en-US" dirty="0"/>
        </a:p>
      </dgm:t>
    </dgm:pt>
    <dgm:pt modelId="{644E7E43-7257-44E3-A10F-22FCE4C593F9}" type="parTrans" cxnId="{815C5140-DA1C-40E9-B7B8-9630D864206B}">
      <dgm:prSet/>
      <dgm:spPr/>
      <dgm:t>
        <a:bodyPr/>
        <a:lstStyle/>
        <a:p>
          <a:endParaRPr lang="en-US"/>
        </a:p>
      </dgm:t>
    </dgm:pt>
    <dgm:pt modelId="{FF42D52C-D135-4FA0-8843-BABD8D97BE23}" type="sibTrans" cxnId="{815C5140-DA1C-40E9-B7B8-9630D864206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5045B42-E905-45CF-84BF-0470EA6496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Lambda functions are stateless – no affinity to the underlying infrastructure.</a:t>
          </a:r>
          <a:endParaRPr lang="en-US"/>
        </a:p>
      </dgm:t>
    </dgm:pt>
    <dgm:pt modelId="{1B70A363-34DC-4C5C-93AE-D267C0B541B7}" type="parTrans" cxnId="{A6ADE97A-C9A0-4A20-A78F-B9CAFBF21F0A}">
      <dgm:prSet/>
      <dgm:spPr/>
      <dgm:t>
        <a:bodyPr/>
        <a:lstStyle/>
        <a:p>
          <a:endParaRPr lang="en-US"/>
        </a:p>
      </dgm:t>
    </dgm:pt>
    <dgm:pt modelId="{D29196C9-AC08-49F5-87AE-22FBA86E3296}" type="sibTrans" cxnId="{A6ADE97A-C9A0-4A20-A78F-B9CAFBF21F0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8B58ECB-0082-401F-BE35-23AC0C0390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You choose the amount of memory you want to allocate to your functions and AWS Lambda allocates proportional CPU power, network bandwidth, and disk I/O. </a:t>
          </a:r>
          <a:endParaRPr lang="en-US" dirty="0"/>
        </a:p>
      </dgm:t>
    </dgm:pt>
    <dgm:pt modelId="{B63FE453-9ADA-418E-BDF1-1F5829913217}" type="parTrans" cxnId="{FEBAF087-C74E-4B97-9720-BD2987BFF551}">
      <dgm:prSet/>
      <dgm:spPr/>
      <dgm:t>
        <a:bodyPr/>
        <a:lstStyle/>
        <a:p>
          <a:endParaRPr lang="en-US"/>
        </a:p>
      </dgm:t>
    </dgm:pt>
    <dgm:pt modelId="{87DB1F35-1D65-4F54-A82F-DAE6AA844E74}" type="sibTrans" cxnId="{FEBAF087-C74E-4B97-9720-BD2987BFF55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FBA8E32-FFC4-4BFC-9A13-080870F679A2}" type="pres">
      <dgm:prSet presAssocID="{0A19AE12-737E-415A-B6DB-E50E860B088C}" presName="root" presStyleCnt="0">
        <dgm:presLayoutVars>
          <dgm:dir/>
          <dgm:resizeHandles val="exact"/>
        </dgm:presLayoutVars>
      </dgm:prSet>
      <dgm:spPr/>
    </dgm:pt>
    <dgm:pt modelId="{1BAE9F8E-26FD-4729-8900-FE3475C1ED4E}" type="pres">
      <dgm:prSet presAssocID="{0A19AE12-737E-415A-B6DB-E50E860B088C}" presName="container" presStyleCnt="0">
        <dgm:presLayoutVars>
          <dgm:dir/>
          <dgm:resizeHandles val="exact"/>
        </dgm:presLayoutVars>
      </dgm:prSet>
      <dgm:spPr/>
    </dgm:pt>
    <dgm:pt modelId="{C8896362-41CD-460F-808E-BB993269D541}" type="pres">
      <dgm:prSet presAssocID="{6B352F3A-2C4A-4BE7-951C-10EF411E07A8}" presName="compNode" presStyleCnt="0"/>
      <dgm:spPr/>
    </dgm:pt>
    <dgm:pt modelId="{4033B668-C77A-485E-8298-E679F35A15A9}" type="pres">
      <dgm:prSet presAssocID="{6B352F3A-2C4A-4BE7-951C-10EF411E07A8}" presName="iconBgRect" presStyleLbl="bgShp" presStyleIdx="0" presStyleCnt="4"/>
      <dgm:spPr/>
    </dgm:pt>
    <dgm:pt modelId="{9C5444B0-0730-4658-8A46-7B76C368895A}" type="pres">
      <dgm:prSet presAssocID="{6B352F3A-2C4A-4BE7-951C-10EF411E07A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34E7B76-1655-4358-9E2A-27C7A9AB7BFF}" type="pres">
      <dgm:prSet presAssocID="{6B352F3A-2C4A-4BE7-951C-10EF411E07A8}" presName="spaceRect" presStyleCnt="0"/>
      <dgm:spPr/>
    </dgm:pt>
    <dgm:pt modelId="{53EB9432-4657-4FC6-B1D5-38A741BF747B}" type="pres">
      <dgm:prSet presAssocID="{6B352F3A-2C4A-4BE7-951C-10EF411E07A8}" presName="textRect" presStyleLbl="revTx" presStyleIdx="0" presStyleCnt="4" custLinFactNeighborX="-2523" custLinFactNeighborY="617">
        <dgm:presLayoutVars>
          <dgm:chMax val="1"/>
          <dgm:chPref val="1"/>
        </dgm:presLayoutVars>
      </dgm:prSet>
      <dgm:spPr/>
    </dgm:pt>
    <dgm:pt modelId="{1B785ED8-2A35-492C-8412-DFEB47CB39BF}" type="pres">
      <dgm:prSet presAssocID="{352860AB-DFB1-430E-A7AD-35DE4089F63C}" presName="sibTrans" presStyleLbl="sibTrans2D1" presStyleIdx="0" presStyleCnt="0"/>
      <dgm:spPr/>
    </dgm:pt>
    <dgm:pt modelId="{759ACD2F-CE9F-46EB-8203-55BDDBCC62D2}" type="pres">
      <dgm:prSet presAssocID="{2407B781-9B2E-496C-BE91-BCF0CC98D77C}" presName="compNode" presStyleCnt="0"/>
      <dgm:spPr/>
    </dgm:pt>
    <dgm:pt modelId="{6002AAF2-4CDD-42B0-A386-51C8FB3149BF}" type="pres">
      <dgm:prSet presAssocID="{2407B781-9B2E-496C-BE91-BCF0CC98D77C}" presName="iconBgRect" presStyleLbl="bgShp" presStyleIdx="1" presStyleCnt="4"/>
      <dgm:spPr/>
    </dgm:pt>
    <dgm:pt modelId="{1DFC866D-F567-4632-8F37-A112CF6AA2A0}" type="pres">
      <dgm:prSet presAssocID="{2407B781-9B2E-496C-BE91-BCF0CC98D77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93A15EF-56F3-4A30-989F-A63FE17B62FC}" type="pres">
      <dgm:prSet presAssocID="{2407B781-9B2E-496C-BE91-BCF0CC98D77C}" presName="spaceRect" presStyleCnt="0"/>
      <dgm:spPr/>
    </dgm:pt>
    <dgm:pt modelId="{6FCCA32E-FA37-4EAE-8537-191121B52F7B}" type="pres">
      <dgm:prSet presAssocID="{2407B781-9B2E-496C-BE91-BCF0CC98D77C}" presName="textRect" presStyleLbl="revTx" presStyleIdx="1" presStyleCnt="4">
        <dgm:presLayoutVars>
          <dgm:chMax val="1"/>
          <dgm:chPref val="1"/>
        </dgm:presLayoutVars>
      </dgm:prSet>
      <dgm:spPr/>
    </dgm:pt>
    <dgm:pt modelId="{9E120A67-1C15-4E90-A6BA-137170E5EB49}" type="pres">
      <dgm:prSet presAssocID="{FF42D52C-D135-4FA0-8843-BABD8D97BE23}" presName="sibTrans" presStyleLbl="sibTrans2D1" presStyleIdx="0" presStyleCnt="0"/>
      <dgm:spPr/>
    </dgm:pt>
    <dgm:pt modelId="{BCCA0C16-CD45-49F4-B7B2-1A6E82F0ADE2}" type="pres">
      <dgm:prSet presAssocID="{A5045B42-E905-45CF-84BF-0470EA649650}" presName="compNode" presStyleCnt="0"/>
      <dgm:spPr/>
    </dgm:pt>
    <dgm:pt modelId="{559A4A29-B23B-4238-87F2-6799B562CCF9}" type="pres">
      <dgm:prSet presAssocID="{A5045B42-E905-45CF-84BF-0470EA649650}" presName="iconBgRect" presStyleLbl="bgShp" presStyleIdx="2" presStyleCnt="4"/>
      <dgm:spPr/>
    </dgm:pt>
    <dgm:pt modelId="{E5D2D334-5CAB-4C9B-991A-953A135215AD}" type="pres">
      <dgm:prSet presAssocID="{A5045B42-E905-45CF-84BF-0470EA64965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59AC0D2-1D33-4DE1-B092-416A2AFA24E2}" type="pres">
      <dgm:prSet presAssocID="{A5045B42-E905-45CF-84BF-0470EA649650}" presName="spaceRect" presStyleCnt="0"/>
      <dgm:spPr/>
    </dgm:pt>
    <dgm:pt modelId="{28ACEDD5-DC8D-4EEF-8AA7-1E504D7FAF5E}" type="pres">
      <dgm:prSet presAssocID="{A5045B42-E905-45CF-84BF-0470EA649650}" presName="textRect" presStyleLbl="revTx" presStyleIdx="2" presStyleCnt="4">
        <dgm:presLayoutVars>
          <dgm:chMax val="1"/>
          <dgm:chPref val="1"/>
        </dgm:presLayoutVars>
      </dgm:prSet>
      <dgm:spPr/>
    </dgm:pt>
    <dgm:pt modelId="{8D8FAFB8-3D0D-4604-B781-7D2A63960639}" type="pres">
      <dgm:prSet presAssocID="{D29196C9-AC08-49F5-87AE-22FBA86E3296}" presName="sibTrans" presStyleLbl="sibTrans2D1" presStyleIdx="0" presStyleCnt="0"/>
      <dgm:spPr/>
    </dgm:pt>
    <dgm:pt modelId="{7AD7501E-D896-46D7-BFD4-5C51AFA6D2B8}" type="pres">
      <dgm:prSet presAssocID="{98B58ECB-0082-401F-BE35-23AC0C03904E}" presName="compNode" presStyleCnt="0"/>
      <dgm:spPr/>
    </dgm:pt>
    <dgm:pt modelId="{6F966479-A5E4-4C13-9809-779C59D75EDC}" type="pres">
      <dgm:prSet presAssocID="{98B58ECB-0082-401F-BE35-23AC0C03904E}" presName="iconBgRect" presStyleLbl="bgShp" presStyleIdx="3" presStyleCnt="4"/>
      <dgm:spPr/>
    </dgm:pt>
    <dgm:pt modelId="{BC3EF65C-388F-4405-B8AB-21E6082CD36E}" type="pres">
      <dgm:prSet presAssocID="{98B58ECB-0082-401F-BE35-23AC0C03904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ider Web"/>
        </a:ext>
      </dgm:extLst>
    </dgm:pt>
    <dgm:pt modelId="{C4D98E7B-9DDC-4976-AFB4-F56E2D5087B3}" type="pres">
      <dgm:prSet presAssocID="{98B58ECB-0082-401F-BE35-23AC0C03904E}" presName="spaceRect" presStyleCnt="0"/>
      <dgm:spPr/>
    </dgm:pt>
    <dgm:pt modelId="{F349E4F0-1609-469E-8441-13E04F4636E5}" type="pres">
      <dgm:prSet presAssocID="{98B58ECB-0082-401F-BE35-23AC0C03904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0B86003-C681-4377-B6BD-D890EE046A79}" type="presOf" srcId="{2407B781-9B2E-496C-BE91-BCF0CC98D77C}" destId="{6FCCA32E-FA37-4EAE-8537-191121B52F7B}" srcOrd="0" destOrd="0" presId="urn:microsoft.com/office/officeart/2018/2/layout/IconCircleList"/>
    <dgm:cxn modelId="{815C5140-DA1C-40E9-B7B8-9630D864206B}" srcId="{0A19AE12-737E-415A-B6DB-E50E860B088C}" destId="{2407B781-9B2E-496C-BE91-BCF0CC98D77C}" srcOrd="1" destOrd="0" parTransId="{644E7E43-7257-44E3-A10F-22FCE4C593F9}" sibTransId="{FF42D52C-D135-4FA0-8843-BABD8D97BE23}"/>
    <dgm:cxn modelId="{756B2043-E2CE-4AFC-8974-5146B363022B}" type="presOf" srcId="{352860AB-DFB1-430E-A7AD-35DE4089F63C}" destId="{1B785ED8-2A35-492C-8412-DFEB47CB39BF}" srcOrd="0" destOrd="0" presId="urn:microsoft.com/office/officeart/2018/2/layout/IconCircleList"/>
    <dgm:cxn modelId="{0EF24553-588E-49CA-8C2A-B176EF6DAA81}" srcId="{0A19AE12-737E-415A-B6DB-E50E860B088C}" destId="{6B352F3A-2C4A-4BE7-951C-10EF411E07A8}" srcOrd="0" destOrd="0" parTransId="{50149B23-6A58-4EC3-AF86-ACBAAD9213EC}" sibTransId="{352860AB-DFB1-430E-A7AD-35DE4089F63C}"/>
    <dgm:cxn modelId="{32A6A474-9414-4DC5-A719-47DB80A5FB93}" type="presOf" srcId="{A5045B42-E905-45CF-84BF-0470EA649650}" destId="{28ACEDD5-DC8D-4EEF-8AA7-1E504D7FAF5E}" srcOrd="0" destOrd="0" presId="urn:microsoft.com/office/officeart/2018/2/layout/IconCircleList"/>
    <dgm:cxn modelId="{A6ADE97A-C9A0-4A20-A78F-B9CAFBF21F0A}" srcId="{0A19AE12-737E-415A-B6DB-E50E860B088C}" destId="{A5045B42-E905-45CF-84BF-0470EA649650}" srcOrd="2" destOrd="0" parTransId="{1B70A363-34DC-4C5C-93AE-D267C0B541B7}" sibTransId="{D29196C9-AC08-49F5-87AE-22FBA86E3296}"/>
    <dgm:cxn modelId="{FEBAF087-C74E-4B97-9720-BD2987BFF551}" srcId="{0A19AE12-737E-415A-B6DB-E50E860B088C}" destId="{98B58ECB-0082-401F-BE35-23AC0C03904E}" srcOrd="3" destOrd="0" parTransId="{B63FE453-9ADA-418E-BDF1-1F5829913217}" sibTransId="{87DB1F35-1D65-4F54-A82F-DAE6AA844E74}"/>
    <dgm:cxn modelId="{052FC7A9-2FEA-4DC6-8B11-4E6B23AC46EB}" type="presOf" srcId="{D29196C9-AC08-49F5-87AE-22FBA86E3296}" destId="{8D8FAFB8-3D0D-4604-B781-7D2A63960639}" srcOrd="0" destOrd="0" presId="urn:microsoft.com/office/officeart/2018/2/layout/IconCircleList"/>
    <dgm:cxn modelId="{7D9E98BA-BC53-4E52-B342-EF85765BFBAD}" type="presOf" srcId="{98B58ECB-0082-401F-BE35-23AC0C03904E}" destId="{F349E4F0-1609-469E-8441-13E04F4636E5}" srcOrd="0" destOrd="0" presId="urn:microsoft.com/office/officeart/2018/2/layout/IconCircleList"/>
    <dgm:cxn modelId="{B4FCD3D0-8D03-4750-B5E8-EBB796FA7B96}" type="presOf" srcId="{0A19AE12-737E-415A-B6DB-E50E860B088C}" destId="{2FBA8E32-FFC4-4BFC-9A13-080870F679A2}" srcOrd="0" destOrd="0" presId="urn:microsoft.com/office/officeart/2018/2/layout/IconCircleList"/>
    <dgm:cxn modelId="{71C2D1D7-2FB1-408C-936D-EFEE24828C10}" type="presOf" srcId="{6B352F3A-2C4A-4BE7-951C-10EF411E07A8}" destId="{53EB9432-4657-4FC6-B1D5-38A741BF747B}" srcOrd="0" destOrd="0" presId="urn:microsoft.com/office/officeart/2018/2/layout/IconCircleList"/>
    <dgm:cxn modelId="{294524E2-5182-477B-BE2D-E6CF3E5AE82E}" type="presOf" srcId="{FF42D52C-D135-4FA0-8843-BABD8D97BE23}" destId="{9E120A67-1C15-4E90-A6BA-137170E5EB49}" srcOrd="0" destOrd="0" presId="urn:microsoft.com/office/officeart/2018/2/layout/IconCircleList"/>
    <dgm:cxn modelId="{5DD3F70A-8B08-49BD-BA5B-2D2E3381B7DF}" type="presParOf" srcId="{2FBA8E32-FFC4-4BFC-9A13-080870F679A2}" destId="{1BAE9F8E-26FD-4729-8900-FE3475C1ED4E}" srcOrd="0" destOrd="0" presId="urn:microsoft.com/office/officeart/2018/2/layout/IconCircleList"/>
    <dgm:cxn modelId="{74C65768-B1AE-450F-97E9-BEF2398B35F7}" type="presParOf" srcId="{1BAE9F8E-26FD-4729-8900-FE3475C1ED4E}" destId="{C8896362-41CD-460F-808E-BB993269D541}" srcOrd="0" destOrd="0" presId="urn:microsoft.com/office/officeart/2018/2/layout/IconCircleList"/>
    <dgm:cxn modelId="{6EE23DD8-E340-4DEC-8550-7D0AE6BFCAAB}" type="presParOf" srcId="{C8896362-41CD-460F-808E-BB993269D541}" destId="{4033B668-C77A-485E-8298-E679F35A15A9}" srcOrd="0" destOrd="0" presId="urn:microsoft.com/office/officeart/2018/2/layout/IconCircleList"/>
    <dgm:cxn modelId="{68D70F30-8254-4FBB-8B47-8CC7AEE58C88}" type="presParOf" srcId="{C8896362-41CD-460F-808E-BB993269D541}" destId="{9C5444B0-0730-4658-8A46-7B76C368895A}" srcOrd="1" destOrd="0" presId="urn:microsoft.com/office/officeart/2018/2/layout/IconCircleList"/>
    <dgm:cxn modelId="{A2DE6614-7225-45F3-8ED3-0C84D8422A34}" type="presParOf" srcId="{C8896362-41CD-460F-808E-BB993269D541}" destId="{B34E7B76-1655-4358-9E2A-27C7A9AB7BFF}" srcOrd="2" destOrd="0" presId="urn:microsoft.com/office/officeart/2018/2/layout/IconCircleList"/>
    <dgm:cxn modelId="{D70FE588-3A51-4DC0-947D-A74DE1B44B50}" type="presParOf" srcId="{C8896362-41CD-460F-808E-BB993269D541}" destId="{53EB9432-4657-4FC6-B1D5-38A741BF747B}" srcOrd="3" destOrd="0" presId="urn:microsoft.com/office/officeart/2018/2/layout/IconCircleList"/>
    <dgm:cxn modelId="{A94610B0-4C9C-49D5-8515-02E6704174A1}" type="presParOf" srcId="{1BAE9F8E-26FD-4729-8900-FE3475C1ED4E}" destId="{1B785ED8-2A35-492C-8412-DFEB47CB39BF}" srcOrd="1" destOrd="0" presId="urn:microsoft.com/office/officeart/2018/2/layout/IconCircleList"/>
    <dgm:cxn modelId="{DDC374A8-605F-4BA5-B80F-7196F0F795B7}" type="presParOf" srcId="{1BAE9F8E-26FD-4729-8900-FE3475C1ED4E}" destId="{759ACD2F-CE9F-46EB-8203-55BDDBCC62D2}" srcOrd="2" destOrd="0" presId="urn:microsoft.com/office/officeart/2018/2/layout/IconCircleList"/>
    <dgm:cxn modelId="{53B67DEB-9DB4-49B6-B402-2FF99CD057C1}" type="presParOf" srcId="{759ACD2F-CE9F-46EB-8203-55BDDBCC62D2}" destId="{6002AAF2-4CDD-42B0-A386-51C8FB3149BF}" srcOrd="0" destOrd="0" presId="urn:microsoft.com/office/officeart/2018/2/layout/IconCircleList"/>
    <dgm:cxn modelId="{7D19FB27-C68D-496E-B800-00DD8D0812AB}" type="presParOf" srcId="{759ACD2F-CE9F-46EB-8203-55BDDBCC62D2}" destId="{1DFC866D-F567-4632-8F37-A112CF6AA2A0}" srcOrd="1" destOrd="0" presId="urn:microsoft.com/office/officeart/2018/2/layout/IconCircleList"/>
    <dgm:cxn modelId="{0D912888-FFF1-41B8-9B56-52693BB58A24}" type="presParOf" srcId="{759ACD2F-CE9F-46EB-8203-55BDDBCC62D2}" destId="{B93A15EF-56F3-4A30-989F-A63FE17B62FC}" srcOrd="2" destOrd="0" presId="urn:microsoft.com/office/officeart/2018/2/layout/IconCircleList"/>
    <dgm:cxn modelId="{D81F92E5-E922-482E-A98E-1E38BA37E1E3}" type="presParOf" srcId="{759ACD2F-CE9F-46EB-8203-55BDDBCC62D2}" destId="{6FCCA32E-FA37-4EAE-8537-191121B52F7B}" srcOrd="3" destOrd="0" presId="urn:microsoft.com/office/officeart/2018/2/layout/IconCircleList"/>
    <dgm:cxn modelId="{733EA687-A7EC-4135-AB29-2020B36579FE}" type="presParOf" srcId="{1BAE9F8E-26FD-4729-8900-FE3475C1ED4E}" destId="{9E120A67-1C15-4E90-A6BA-137170E5EB49}" srcOrd="3" destOrd="0" presId="urn:microsoft.com/office/officeart/2018/2/layout/IconCircleList"/>
    <dgm:cxn modelId="{DEFC0831-5F76-41E2-9324-0483082F82C5}" type="presParOf" srcId="{1BAE9F8E-26FD-4729-8900-FE3475C1ED4E}" destId="{BCCA0C16-CD45-49F4-B7B2-1A6E82F0ADE2}" srcOrd="4" destOrd="0" presId="urn:microsoft.com/office/officeart/2018/2/layout/IconCircleList"/>
    <dgm:cxn modelId="{F02CBDB3-8A22-4746-BAD4-CAE9336BA4E6}" type="presParOf" srcId="{BCCA0C16-CD45-49F4-B7B2-1A6E82F0ADE2}" destId="{559A4A29-B23B-4238-87F2-6799B562CCF9}" srcOrd="0" destOrd="0" presId="urn:microsoft.com/office/officeart/2018/2/layout/IconCircleList"/>
    <dgm:cxn modelId="{BF701BDE-9F8B-4731-AC8D-C0A4C031575A}" type="presParOf" srcId="{BCCA0C16-CD45-49F4-B7B2-1A6E82F0ADE2}" destId="{E5D2D334-5CAB-4C9B-991A-953A135215AD}" srcOrd="1" destOrd="0" presId="urn:microsoft.com/office/officeart/2018/2/layout/IconCircleList"/>
    <dgm:cxn modelId="{B3A869D6-77DE-4460-9DC1-EE208C935A72}" type="presParOf" srcId="{BCCA0C16-CD45-49F4-B7B2-1A6E82F0ADE2}" destId="{D59AC0D2-1D33-4DE1-B092-416A2AFA24E2}" srcOrd="2" destOrd="0" presId="urn:microsoft.com/office/officeart/2018/2/layout/IconCircleList"/>
    <dgm:cxn modelId="{0A2662CD-4ECE-4352-BC9B-3274AB4F2C8E}" type="presParOf" srcId="{BCCA0C16-CD45-49F4-B7B2-1A6E82F0ADE2}" destId="{28ACEDD5-DC8D-4EEF-8AA7-1E504D7FAF5E}" srcOrd="3" destOrd="0" presId="urn:microsoft.com/office/officeart/2018/2/layout/IconCircleList"/>
    <dgm:cxn modelId="{C430E6B9-0CF1-4B3D-A1EF-C116791CB9E0}" type="presParOf" srcId="{1BAE9F8E-26FD-4729-8900-FE3475C1ED4E}" destId="{8D8FAFB8-3D0D-4604-B781-7D2A63960639}" srcOrd="5" destOrd="0" presId="urn:microsoft.com/office/officeart/2018/2/layout/IconCircleList"/>
    <dgm:cxn modelId="{72ED7B41-C2A6-4082-91DF-B703A8418FE1}" type="presParOf" srcId="{1BAE9F8E-26FD-4729-8900-FE3475C1ED4E}" destId="{7AD7501E-D896-46D7-BFD4-5C51AFA6D2B8}" srcOrd="6" destOrd="0" presId="urn:microsoft.com/office/officeart/2018/2/layout/IconCircleList"/>
    <dgm:cxn modelId="{23EBFB48-02A2-4623-8390-FF844915D132}" type="presParOf" srcId="{7AD7501E-D896-46D7-BFD4-5C51AFA6D2B8}" destId="{6F966479-A5E4-4C13-9809-779C59D75EDC}" srcOrd="0" destOrd="0" presId="urn:microsoft.com/office/officeart/2018/2/layout/IconCircleList"/>
    <dgm:cxn modelId="{52FBC06E-99C3-457C-A356-8C4FB04EBA0A}" type="presParOf" srcId="{7AD7501E-D896-46D7-BFD4-5C51AFA6D2B8}" destId="{BC3EF65C-388F-4405-B8AB-21E6082CD36E}" srcOrd="1" destOrd="0" presId="urn:microsoft.com/office/officeart/2018/2/layout/IconCircleList"/>
    <dgm:cxn modelId="{76578979-B348-4F93-AD43-B9734EAF415B}" type="presParOf" srcId="{7AD7501E-D896-46D7-BFD4-5C51AFA6D2B8}" destId="{C4D98E7B-9DDC-4976-AFB4-F56E2D5087B3}" srcOrd="2" destOrd="0" presId="urn:microsoft.com/office/officeart/2018/2/layout/IconCircleList"/>
    <dgm:cxn modelId="{13BB64CB-7755-403F-8151-CB5FCB63D17C}" type="presParOf" srcId="{7AD7501E-D896-46D7-BFD4-5C51AFA6D2B8}" destId="{F349E4F0-1609-469E-8441-13E04F4636E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F4ABE9-38B2-4985-BCFC-8E7453149D8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7DBA330-7153-4B95-A6F5-630CB595E530}">
      <dgm:prSet/>
      <dgm:spPr/>
      <dgm:t>
        <a:bodyPr/>
        <a:lstStyle/>
        <a:p>
          <a:r>
            <a:rPr lang="en-US" b="0" i="0" baseline="0"/>
            <a:t>Node.js</a:t>
          </a:r>
          <a:endParaRPr lang="en-US"/>
        </a:p>
      </dgm:t>
    </dgm:pt>
    <dgm:pt modelId="{C0E2B607-349F-4218-B173-9418CAB4D13A}" type="parTrans" cxnId="{3A5D3592-474B-4942-8805-D859DFF9427F}">
      <dgm:prSet/>
      <dgm:spPr/>
      <dgm:t>
        <a:bodyPr/>
        <a:lstStyle/>
        <a:p>
          <a:endParaRPr lang="en-US"/>
        </a:p>
      </dgm:t>
    </dgm:pt>
    <dgm:pt modelId="{9B4A63A5-5043-4E8A-A4B2-C2FF5CD097E6}" type="sibTrans" cxnId="{3A5D3592-474B-4942-8805-D859DFF9427F}">
      <dgm:prSet/>
      <dgm:spPr/>
      <dgm:t>
        <a:bodyPr/>
        <a:lstStyle/>
        <a:p>
          <a:endParaRPr lang="en-US"/>
        </a:p>
      </dgm:t>
    </dgm:pt>
    <dgm:pt modelId="{84D950BC-42DA-48FB-B814-AB645A09D774}">
      <dgm:prSet/>
      <dgm:spPr/>
      <dgm:t>
        <a:bodyPr/>
        <a:lstStyle/>
        <a:p>
          <a:r>
            <a:rPr lang="en-US" b="0" i="0" baseline="0"/>
            <a:t>Java</a:t>
          </a:r>
          <a:endParaRPr lang="en-US"/>
        </a:p>
      </dgm:t>
    </dgm:pt>
    <dgm:pt modelId="{C060924C-A18B-43B6-AD07-2D0946729CB7}" type="parTrans" cxnId="{19E12615-8F23-4A5D-8DFB-BFCC9FC7D857}">
      <dgm:prSet/>
      <dgm:spPr/>
      <dgm:t>
        <a:bodyPr/>
        <a:lstStyle/>
        <a:p>
          <a:endParaRPr lang="en-US"/>
        </a:p>
      </dgm:t>
    </dgm:pt>
    <dgm:pt modelId="{1EBEBB1A-AEBD-4D8B-A64D-25F158E13F7B}" type="sibTrans" cxnId="{19E12615-8F23-4A5D-8DFB-BFCC9FC7D857}">
      <dgm:prSet/>
      <dgm:spPr/>
      <dgm:t>
        <a:bodyPr/>
        <a:lstStyle/>
        <a:p>
          <a:endParaRPr lang="en-US"/>
        </a:p>
      </dgm:t>
    </dgm:pt>
    <dgm:pt modelId="{6A7BD119-935F-444A-A36E-C060E32480BE}">
      <dgm:prSet/>
      <dgm:spPr/>
      <dgm:t>
        <a:bodyPr/>
        <a:lstStyle/>
        <a:p>
          <a:r>
            <a:rPr lang="en-US" b="0" i="0" baseline="0"/>
            <a:t>C#</a:t>
          </a:r>
          <a:endParaRPr lang="en-US"/>
        </a:p>
      </dgm:t>
    </dgm:pt>
    <dgm:pt modelId="{52ACE4DC-A235-4DDA-B6E6-D24BC762B508}" type="parTrans" cxnId="{5177DFE4-2EB4-4B29-B899-EE5876580E15}">
      <dgm:prSet/>
      <dgm:spPr/>
      <dgm:t>
        <a:bodyPr/>
        <a:lstStyle/>
        <a:p>
          <a:endParaRPr lang="en-US"/>
        </a:p>
      </dgm:t>
    </dgm:pt>
    <dgm:pt modelId="{59096353-5E3D-4E27-A27A-43C087DCE654}" type="sibTrans" cxnId="{5177DFE4-2EB4-4B29-B899-EE5876580E15}">
      <dgm:prSet/>
      <dgm:spPr/>
      <dgm:t>
        <a:bodyPr/>
        <a:lstStyle/>
        <a:p>
          <a:endParaRPr lang="en-US"/>
        </a:p>
      </dgm:t>
    </dgm:pt>
    <dgm:pt modelId="{BA4F45B5-0063-4727-971B-75942141F478}">
      <dgm:prSet/>
      <dgm:spPr/>
      <dgm:t>
        <a:bodyPr/>
        <a:lstStyle/>
        <a:p>
          <a:r>
            <a:rPr lang="en-US" b="0" i="0" baseline="0"/>
            <a:t>Go</a:t>
          </a:r>
          <a:endParaRPr lang="en-US"/>
        </a:p>
      </dgm:t>
    </dgm:pt>
    <dgm:pt modelId="{B8B4B5DE-EE76-4C95-B71E-33B94F0B766B}" type="parTrans" cxnId="{813D38E6-95BC-4C3E-A025-7ADB2BE3CC3D}">
      <dgm:prSet/>
      <dgm:spPr/>
      <dgm:t>
        <a:bodyPr/>
        <a:lstStyle/>
        <a:p>
          <a:endParaRPr lang="en-US"/>
        </a:p>
      </dgm:t>
    </dgm:pt>
    <dgm:pt modelId="{5A28B69E-1CD7-4475-ADC5-4518F27EA91F}" type="sibTrans" cxnId="{813D38E6-95BC-4C3E-A025-7ADB2BE3CC3D}">
      <dgm:prSet/>
      <dgm:spPr/>
      <dgm:t>
        <a:bodyPr/>
        <a:lstStyle/>
        <a:p>
          <a:endParaRPr lang="en-US"/>
        </a:p>
      </dgm:t>
    </dgm:pt>
    <dgm:pt modelId="{443075D1-9221-4798-B2A0-78AF05330DBF}">
      <dgm:prSet/>
      <dgm:spPr/>
      <dgm:t>
        <a:bodyPr/>
        <a:lstStyle/>
        <a:p>
          <a:r>
            <a:rPr lang="en-US" b="0" i="0" baseline="0"/>
            <a:t>Python</a:t>
          </a:r>
          <a:endParaRPr lang="en-US"/>
        </a:p>
      </dgm:t>
    </dgm:pt>
    <dgm:pt modelId="{69FA3F36-DF91-436E-9333-2B830C069E48}" type="parTrans" cxnId="{91BFD1E2-8445-4655-B34F-B0538D6C8B52}">
      <dgm:prSet/>
      <dgm:spPr/>
      <dgm:t>
        <a:bodyPr/>
        <a:lstStyle/>
        <a:p>
          <a:endParaRPr lang="en-US"/>
        </a:p>
      </dgm:t>
    </dgm:pt>
    <dgm:pt modelId="{8BADD2C5-2E45-48D2-A550-4598B882CB29}" type="sibTrans" cxnId="{91BFD1E2-8445-4655-B34F-B0538D6C8B52}">
      <dgm:prSet/>
      <dgm:spPr/>
      <dgm:t>
        <a:bodyPr/>
        <a:lstStyle/>
        <a:p>
          <a:endParaRPr lang="en-US"/>
        </a:p>
      </dgm:t>
    </dgm:pt>
    <dgm:pt modelId="{B24EF5B1-D21A-472A-89A2-37E67A5B80D1}">
      <dgm:prSet/>
      <dgm:spPr/>
      <dgm:t>
        <a:bodyPr/>
        <a:lstStyle/>
        <a:p>
          <a:r>
            <a:rPr lang="en-US" b="0" i="0" baseline="0"/>
            <a:t>Ruby</a:t>
          </a:r>
          <a:endParaRPr lang="en-US"/>
        </a:p>
      </dgm:t>
    </dgm:pt>
    <dgm:pt modelId="{D8124A2D-88DB-4F6A-96D0-8B0BE22C4A77}" type="parTrans" cxnId="{100902B2-EB9E-4516-BC2B-CB5A682018A4}">
      <dgm:prSet/>
      <dgm:spPr/>
      <dgm:t>
        <a:bodyPr/>
        <a:lstStyle/>
        <a:p>
          <a:endParaRPr lang="en-US"/>
        </a:p>
      </dgm:t>
    </dgm:pt>
    <dgm:pt modelId="{0F279350-6486-4F1F-BC44-05E4015C4107}" type="sibTrans" cxnId="{100902B2-EB9E-4516-BC2B-CB5A682018A4}">
      <dgm:prSet/>
      <dgm:spPr/>
      <dgm:t>
        <a:bodyPr/>
        <a:lstStyle/>
        <a:p>
          <a:endParaRPr lang="en-US"/>
        </a:p>
      </dgm:t>
    </dgm:pt>
    <dgm:pt modelId="{2643AFB2-C455-419C-AE7F-E7016B6CC220}">
      <dgm:prSet/>
      <dgm:spPr/>
      <dgm:t>
        <a:bodyPr/>
        <a:lstStyle/>
        <a:p>
          <a:r>
            <a:rPr lang="en-US" b="0" i="0" baseline="0"/>
            <a:t>PowerShell</a:t>
          </a:r>
          <a:endParaRPr lang="en-US"/>
        </a:p>
      </dgm:t>
    </dgm:pt>
    <dgm:pt modelId="{4AB4D961-66CD-4C99-B844-5F1C81712AAE}" type="parTrans" cxnId="{9F5F4578-A82A-4ED2-A9C0-0C4A2E8D0733}">
      <dgm:prSet/>
      <dgm:spPr/>
      <dgm:t>
        <a:bodyPr/>
        <a:lstStyle/>
        <a:p>
          <a:endParaRPr lang="en-US"/>
        </a:p>
      </dgm:t>
    </dgm:pt>
    <dgm:pt modelId="{9CFEF6BF-D0B2-4C48-AD31-4ED514B92387}" type="sibTrans" cxnId="{9F5F4578-A82A-4ED2-A9C0-0C4A2E8D0733}">
      <dgm:prSet/>
      <dgm:spPr/>
      <dgm:t>
        <a:bodyPr/>
        <a:lstStyle/>
        <a:p>
          <a:endParaRPr lang="en-US"/>
        </a:p>
      </dgm:t>
    </dgm:pt>
    <dgm:pt modelId="{F44B81E8-A6C9-460D-A1A4-07D737A05091}" type="pres">
      <dgm:prSet presAssocID="{C7F4ABE9-38B2-4985-BCFC-8E7453149D8B}" presName="linear" presStyleCnt="0">
        <dgm:presLayoutVars>
          <dgm:dir/>
          <dgm:animLvl val="lvl"/>
          <dgm:resizeHandles val="exact"/>
        </dgm:presLayoutVars>
      </dgm:prSet>
      <dgm:spPr/>
    </dgm:pt>
    <dgm:pt modelId="{8CAE6C25-DBC5-45F1-B3AB-F8B08E3DD8F5}" type="pres">
      <dgm:prSet presAssocID="{77DBA330-7153-4B95-A6F5-630CB595E530}" presName="parentLin" presStyleCnt="0"/>
      <dgm:spPr/>
    </dgm:pt>
    <dgm:pt modelId="{C68243DF-2510-4219-B6F7-239CBC976F28}" type="pres">
      <dgm:prSet presAssocID="{77DBA330-7153-4B95-A6F5-630CB595E530}" presName="parentLeftMargin" presStyleLbl="node1" presStyleIdx="0" presStyleCnt="7"/>
      <dgm:spPr/>
    </dgm:pt>
    <dgm:pt modelId="{BBB4C7BF-850D-44B7-B9A6-640AD1688EBB}" type="pres">
      <dgm:prSet presAssocID="{77DBA330-7153-4B95-A6F5-630CB595E530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EEDF797-F63B-44FA-9FA1-9D1BDA5A7F9B}" type="pres">
      <dgm:prSet presAssocID="{77DBA330-7153-4B95-A6F5-630CB595E530}" presName="negativeSpace" presStyleCnt="0"/>
      <dgm:spPr/>
    </dgm:pt>
    <dgm:pt modelId="{6C8C3440-693E-4E72-8DF2-AD71C21CC43B}" type="pres">
      <dgm:prSet presAssocID="{77DBA330-7153-4B95-A6F5-630CB595E530}" presName="childText" presStyleLbl="conFgAcc1" presStyleIdx="0" presStyleCnt="7">
        <dgm:presLayoutVars>
          <dgm:bulletEnabled val="1"/>
        </dgm:presLayoutVars>
      </dgm:prSet>
      <dgm:spPr/>
    </dgm:pt>
    <dgm:pt modelId="{6752B3A3-EAB8-4BC0-A503-4A2AE74407D3}" type="pres">
      <dgm:prSet presAssocID="{9B4A63A5-5043-4E8A-A4B2-C2FF5CD097E6}" presName="spaceBetweenRectangles" presStyleCnt="0"/>
      <dgm:spPr/>
    </dgm:pt>
    <dgm:pt modelId="{88BC2417-BF40-418F-B3D3-A5FDE9642BBF}" type="pres">
      <dgm:prSet presAssocID="{84D950BC-42DA-48FB-B814-AB645A09D774}" presName="parentLin" presStyleCnt="0"/>
      <dgm:spPr/>
    </dgm:pt>
    <dgm:pt modelId="{0DF8A98E-FF2F-41AB-A150-B068C2A6028B}" type="pres">
      <dgm:prSet presAssocID="{84D950BC-42DA-48FB-B814-AB645A09D774}" presName="parentLeftMargin" presStyleLbl="node1" presStyleIdx="0" presStyleCnt="7"/>
      <dgm:spPr/>
    </dgm:pt>
    <dgm:pt modelId="{834900C3-1234-4EDD-B192-C785C6288682}" type="pres">
      <dgm:prSet presAssocID="{84D950BC-42DA-48FB-B814-AB645A09D77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744B4004-03F9-40A6-9532-38F836B9C7DD}" type="pres">
      <dgm:prSet presAssocID="{84D950BC-42DA-48FB-B814-AB645A09D774}" presName="negativeSpace" presStyleCnt="0"/>
      <dgm:spPr/>
    </dgm:pt>
    <dgm:pt modelId="{3B49AEDA-CE93-41C0-AC53-1EB31ED2EF87}" type="pres">
      <dgm:prSet presAssocID="{84D950BC-42DA-48FB-B814-AB645A09D774}" presName="childText" presStyleLbl="conFgAcc1" presStyleIdx="1" presStyleCnt="7">
        <dgm:presLayoutVars>
          <dgm:bulletEnabled val="1"/>
        </dgm:presLayoutVars>
      </dgm:prSet>
      <dgm:spPr/>
    </dgm:pt>
    <dgm:pt modelId="{7792A82B-3284-429E-8C24-07DFCB1163A3}" type="pres">
      <dgm:prSet presAssocID="{1EBEBB1A-AEBD-4D8B-A64D-25F158E13F7B}" presName="spaceBetweenRectangles" presStyleCnt="0"/>
      <dgm:spPr/>
    </dgm:pt>
    <dgm:pt modelId="{440585BC-6F5A-423F-804D-F815EF9278AE}" type="pres">
      <dgm:prSet presAssocID="{6A7BD119-935F-444A-A36E-C060E32480BE}" presName="parentLin" presStyleCnt="0"/>
      <dgm:spPr/>
    </dgm:pt>
    <dgm:pt modelId="{FCBD3D36-BE56-4A09-B822-8F408D7A231B}" type="pres">
      <dgm:prSet presAssocID="{6A7BD119-935F-444A-A36E-C060E32480BE}" presName="parentLeftMargin" presStyleLbl="node1" presStyleIdx="1" presStyleCnt="7"/>
      <dgm:spPr/>
    </dgm:pt>
    <dgm:pt modelId="{A022A076-0AF7-4444-B9B1-16A4D7D820DE}" type="pres">
      <dgm:prSet presAssocID="{6A7BD119-935F-444A-A36E-C060E32480B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26FFA4C-796E-4D01-8799-EDCF5EA94F00}" type="pres">
      <dgm:prSet presAssocID="{6A7BD119-935F-444A-A36E-C060E32480BE}" presName="negativeSpace" presStyleCnt="0"/>
      <dgm:spPr/>
    </dgm:pt>
    <dgm:pt modelId="{4EC52F96-687C-4BC7-BAD6-7A09557D6566}" type="pres">
      <dgm:prSet presAssocID="{6A7BD119-935F-444A-A36E-C060E32480BE}" presName="childText" presStyleLbl="conFgAcc1" presStyleIdx="2" presStyleCnt="7">
        <dgm:presLayoutVars>
          <dgm:bulletEnabled val="1"/>
        </dgm:presLayoutVars>
      </dgm:prSet>
      <dgm:spPr/>
    </dgm:pt>
    <dgm:pt modelId="{2A818D4F-B5EB-4626-A66E-AF268D9AAE02}" type="pres">
      <dgm:prSet presAssocID="{59096353-5E3D-4E27-A27A-43C087DCE654}" presName="spaceBetweenRectangles" presStyleCnt="0"/>
      <dgm:spPr/>
    </dgm:pt>
    <dgm:pt modelId="{0C3A1CBF-4AC3-486D-92A4-BDEE546AA9E1}" type="pres">
      <dgm:prSet presAssocID="{BA4F45B5-0063-4727-971B-75942141F478}" presName="parentLin" presStyleCnt="0"/>
      <dgm:spPr/>
    </dgm:pt>
    <dgm:pt modelId="{83DBDDD8-8225-407C-B11A-A5AEA6AD1E5B}" type="pres">
      <dgm:prSet presAssocID="{BA4F45B5-0063-4727-971B-75942141F478}" presName="parentLeftMargin" presStyleLbl="node1" presStyleIdx="2" presStyleCnt="7"/>
      <dgm:spPr/>
    </dgm:pt>
    <dgm:pt modelId="{263CBBEA-EAC6-4A76-80AC-B28308963D35}" type="pres">
      <dgm:prSet presAssocID="{BA4F45B5-0063-4727-971B-75942141F478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946BE517-2883-42DD-AA54-AF65AFD89757}" type="pres">
      <dgm:prSet presAssocID="{BA4F45B5-0063-4727-971B-75942141F478}" presName="negativeSpace" presStyleCnt="0"/>
      <dgm:spPr/>
    </dgm:pt>
    <dgm:pt modelId="{6B978989-F87C-4689-8EA3-3B549EC61478}" type="pres">
      <dgm:prSet presAssocID="{BA4F45B5-0063-4727-971B-75942141F478}" presName="childText" presStyleLbl="conFgAcc1" presStyleIdx="3" presStyleCnt="7">
        <dgm:presLayoutVars>
          <dgm:bulletEnabled val="1"/>
        </dgm:presLayoutVars>
      </dgm:prSet>
      <dgm:spPr/>
    </dgm:pt>
    <dgm:pt modelId="{84B99E25-1503-4F7A-AD59-3C57053C72DF}" type="pres">
      <dgm:prSet presAssocID="{5A28B69E-1CD7-4475-ADC5-4518F27EA91F}" presName="spaceBetweenRectangles" presStyleCnt="0"/>
      <dgm:spPr/>
    </dgm:pt>
    <dgm:pt modelId="{AC61B547-513F-4A5E-9B58-42DF0047A3FF}" type="pres">
      <dgm:prSet presAssocID="{443075D1-9221-4798-B2A0-78AF05330DBF}" presName="parentLin" presStyleCnt="0"/>
      <dgm:spPr/>
    </dgm:pt>
    <dgm:pt modelId="{F0B13FE2-FC5E-4506-B8E7-D061FBE3B65F}" type="pres">
      <dgm:prSet presAssocID="{443075D1-9221-4798-B2A0-78AF05330DBF}" presName="parentLeftMargin" presStyleLbl="node1" presStyleIdx="3" presStyleCnt="7"/>
      <dgm:spPr/>
    </dgm:pt>
    <dgm:pt modelId="{9A7A916F-F9F7-492B-B21D-EA5BA28481FE}" type="pres">
      <dgm:prSet presAssocID="{443075D1-9221-4798-B2A0-78AF05330DBF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32768AA-45B2-48EA-80E2-30FB4C244EEC}" type="pres">
      <dgm:prSet presAssocID="{443075D1-9221-4798-B2A0-78AF05330DBF}" presName="negativeSpace" presStyleCnt="0"/>
      <dgm:spPr/>
    </dgm:pt>
    <dgm:pt modelId="{1406FF01-9A95-4E91-AA9A-130BFC36C14C}" type="pres">
      <dgm:prSet presAssocID="{443075D1-9221-4798-B2A0-78AF05330DBF}" presName="childText" presStyleLbl="conFgAcc1" presStyleIdx="4" presStyleCnt="7">
        <dgm:presLayoutVars>
          <dgm:bulletEnabled val="1"/>
        </dgm:presLayoutVars>
      </dgm:prSet>
      <dgm:spPr/>
    </dgm:pt>
    <dgm:pt modelId="{902AC0C3-5BC6-41C3-8BE2-61EC31483CF0}" type="pres">
      <dgm:prSet presAssocID="{8BADD2C5-2E45-48D2-A550-4598B882CB29}" presName="spaceBetweenRectangles" presStyleCnt="0"/>
      <dgm:spPr/>
    </dgm:pt>
    <dgm:pt modelId="{B6B7D599-E7BB-441A-A374-7148405D208B}" type="pres">
      <dgm:prSet presAssocID="{B24EF5B1-D21A-472A-89A2-37E67A5B80D1}" presName="parentLin" presStyleCnt="0"/>
      <dgm:spPr/>
    </dgm:pt>
    <dgm:pt modelId="{6343E527-0E4F-4DB9-9021-848F84595C6F}" type="pres">
      <dgm:prSet presAssocID="{B24EF5B1-D21A-472A-89A2-37E67A5B80D1}" presName="parentLeftMargin" presStyleLbl="node1" presStyleIdx="4" presStyleCnt="7"/>
      <dgm:spPr/>
    </dgm:pt>
    <dgm:pt modelId="{2364C11D-92C0-4997-9046-00784771BA1C}" type="pres">
      <dgm:prSet presAssocID="{B24EF5B1-D21A-472A-89A2-37E67A5B80D1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DD8A47A-0CE9-4AFA-B91D-0712ADC32E7F}" type="pres">
      <dgm:prSet presAssocID="{B24EF5B1-D21A-472A-89A2-37E67A5B80D1}" presName="negativeSpace" presStyleCnt="0"/>
      <dgm:spPr/>
    </dgm:pt>
    <dgm:pt modelId="{734CE008-B963-4F61-9169-2A582FE4B243}" type="pres">
      <dgm:prSet presAssocID="{B24EF5B1-D21A-472A-89A2-37E67A5B80D1}" presName="childText" presStyleLbl="conFgAcc1" presStyleIdx="5" presStyleCnt="7">
        <dgm:presLayoutVars>
          <dgm:bulletEnabled val="1"/>
        </dgm:presLayoutVars>
      </dgm:prSet>
      <dgm:spPr/>
    </dgm:pt>
    <dgm:pt modelId="{FCD2D0E7-58A2-47BF-A463-B9A84721B3B5}" type="pres">
      <dgm:prSet presAssocID="{0F279350-6486-4F1F-BC44-05E4015C4107}" presName="spaceBetweenRectangles" presStyleCnt="0"/>
      <dgm:spPr/>
    </dgm:pt>
    <dgm:pt modelId="{A0615071-A8E9-4F97-A8D4-4C1789D5749D}" type="pres">
      <dgm:prSet presAssocID="{2643AFB2-C455-419C-AE7F-E7016B6CC220}" presName="parentLin" presStyleCnt="0"/>
      <dgm:spPr/>
    </dgm:pt>
    <dgm:pt modelId="{AF7E415A-904D-42D3-B06E-194339F56728}" type="pres">
      <dgm:prSet presAssocID="{2643AFB2-C455-419C-AE7F-E7016B6CC220}" presName="parentLeftMargin" presStyleLbl="node1" presStyleIdx="5" presStyleCnt="7"/>
      <dgm:spPr/>
    </dgm:pt>
    <dgm:pt modelId="{CF0F2450-2556-4D13-9EF3-747BDB3CDB68}" type="pres">
      <dgm:prSet presAssocID="{2643AFB2-C455-419C-AE7F-E7016B6CC220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8E6C635A-6F86-466D-9121-108F7F0E165E}" type="pres">
      <dgm:prSet presAssocID="{2643AFB2-C455-419C-AE7F-E7016B6CC220}" presName="negativeSpace" presStyleCnt="0"/>
      <dgm:spPr/>
    </dgm:pt>
    <dgm:pt modelId="{9D1DE6F0-45E8-4DBA-95CC-505E50B712E7}" type="pres">
      <dgm:prSet presAssocID="{2643AFB2-C455-419C-AE7F-E7016B6CC220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FB826F01-2F98-4080-8F14-875811D5D285}" type="presOf" srcId="{6A7BD119-935F-444A-A36E-C060E32480BE}" destId="{FCBD3D36-BE56-4A09-B822-8F408D7A231B}" srcOrd="0" destOrd="0" presId="urn:microsoft.com/office/officeart/2005/8/layout/list1"/>
    <dgm:cxn modelId="{87F4CC01-2137-4D22-9E6F-54B8DC703288}" type="presOf" srcId="{BA4F45B5-0063-4727-971B-75942141F478}" destId="{263CBBEA-EAC6-4A76-80AC-B28308963D35}" srcOrd="1" destOrd="0" presId="urn:microsoft.com/office/officeart/2005/8/layout/list1"/>
    <dgm:cxn modelId="{2C9E6B13-CC6B-4FFE-971C-6EE3811B2A7F}" type="presOf" srcId="{C7F4ABE9-38B2-4985-BCFC-8E7453149D8B}" destId="{F44B81E8-A6C9-460D-A1A4-07D737A05091}" srcOrd="0" destOrd="0" presId="urn:microsoft.com/office/officeart/2005/8/layout/list1"/>
    <dgm:cxn modelId="{19E12615-8F23-4A5D-8DFB-BFCC9FC7D857}" srcId="{C7F4ABE9-38B2-4985-BCFC-8E7453149D8B}" destId="{84D950BC-42DA-48FB-B814-AB645A09D774}" srcOrd="1" destOrd="0" parTransId="{C060924C-A18B-43B6-AD07-2D0946729CB7}" sibTransId="{1EBEBB1A-AEBD-4D8B-A64D-25F158E13F7B}"/>
    <dgm:cxn modelId="{39C03A19-A261-4EAA-AC9F-26D85D51E00C}" type="presOf" srcId="{84D950BC-42DA-48FB-B814-AB645A09D774}" destId="{834900C3-1234-4EDD-B192-C785C6288682}" srcOrd="1" destOrd="0" presId="urn:microsoft.com/office/officeart/2005/8/layout/list1"/>
    <dgm:cxn modelId="{9BE1C719-4DC8-4222-B6A7-6F32B0FCC10B}" type="presOf" srcId="{2643AFB2-C455-419C-AE7F-E7016B6CC220}" destId="{AF7E415A-904D-42D3-B06E-194339F56728}" srcOrd="0" destOrd="0" presId="urn:microsoft.com/office/officeart/2005/8/layout/list1"/>
    <dgm:cxn modelId="{D068B063-4EEF-4442-BF13-E4A0B2D148BE}" type="presOf" srcId="{84D950BC-42DA-48FB-B814-AB645A09D774}" destId="{0DF8A98E-FF2F-41AB-A150-B068C2A6028B}" srcOrd="0" destOrd="0" presId="urn:microsoft.com/office/officeart/2005/8/layout/list1"/>
    <dgm:cxn modelId="{60B79E69-2EAD-460A-BAE5-BF41C2BED93C}" type="presOf" srcId="{6A7BD119-935F-444A-A36E-C060E32480BE}" destId="{A022A076-0AF7-4444-B9B1-16A4D7D820DE}" srcOrd="1" destOrd="0" presId="urn:microsoft.com/office/officeart/2005/8/layout/list1"/>
    <dgm:cxn modelId="{833EE74D-71BF-4B3A-9F14-32023DC06737}" type="presOf" srcId="{B24EF5B1-D21A-472A-89A2-37E67A5B80D1}" destId="{2364C11D-92C0-4997-9046-00784771BA1C}" srcOrd="1" destOrd="0" presId="urn:microsoft.com/office/officeart/2005/8/layout/list1"/>
    <dgm:cxn modelId="{A19BD74F-F8D9-4FA9-8828-98948085E83B}" type="presOf" srcId="{B24EF5B1-D21A-472A-89A2-37E67A5B80D1}" destId="{6343E527-0E4F-4DB9-9021-848F84595C6F}" srcOrd="0" destOrd="0" presId="urn:microsoft.com/office/officeart/2005/8/layout/list1"/>
    <dgm:cxn modelId="{1B405D75-7E7F-4C93-9ACC-765721004AD6}" type="presOf" srcId="{77DBA330-7153-4B95-A6F5-630CB595E530}" destId="{BBB4C7BF-850D-44B7-B9A6-640AD1688EBB}" srcOrd="1" destOrd="0" presId="urn:microsoft.com/office/officeart/2005/8/layout/list1"/>
    <dgm:cxn modelId="{9F5F4578-A82A-4ED2-A9C0-0C4A2E8D0733}" srcId="{C7F4ABE9-38B2-4985-BCFC-8E7453149D8B}" destId="{2643AFB2-C455-419C-AE7F-E7016B6CC220}" srcOrd="6" destOrd="0" parTransId="{4AB4D961-66CD-4C99-B844-5F1C81712AAE}" sibTransId="{9CFEF6BF-D0B2-4C48-AD31-4ED514B92387}"/>
    <dgm:cxn modelId="{F1BCA483-2C41-40BA-A6AE-02827BF61AD0}" type="presOf" srcId="{443075D1-9221-4798-B2A0-78AF05330DBF}" destId="{9A7A916F-F9F7-492B-B21D-EA5BA28481FE}" srcOrd="1" destOrd="0" presId="urn:microsoft.com/office/officeart/2005/8/layout/list1"/>
    <dgm:cxn modelId="{9A01278A-E6B7-4550-909E-8A5A7FEA1E0F}" type="presOf" srcId="{2643AFB2-C455-419C-AE7F-E7016B6CC220}" destId="{CF0F2450-2556-4D13-9EF3-747BDB3CDB68}" srcOrd="1" destOrd="0" presId="urn:microsoft.com/office/officeart/2005/8/layout/list1"/>
    <dgm:cxn modelId="{3A5D3592-474B-4942-8805-D859DFF9427F}" srcId="{C7F4ABE9-38B2-4985-BCFC-8E7453149D8B}" destId="{77DBA330-7153-4B95-A6F5-630CB595E530}" srcOrd="0" destOrd="0" parTransId="{C0E2B607-349F-4218-B173-9418CAB4D13A}" sibTransId="{9B4A63A5-5043-4E8A-A4B2-C2FF5CD097E6}"/>
    <dgm:cxn modelId="{100902B2-EB9E-4516-BC2B-CB5A682018A4}" srcId="{C7F4ABE9-38B2-4985-BCFC-8E7453149D8B}" destId="{B24EF5B1-D21A-472A-89A2-37E67A5B80D1}" srcOrd="5" destOrd="0" parTransId="{D8124A2D-88DB-4F6A-96D0-8B0BE22C4A77}" sibTransId="{0F279350-6486-4F1F-BC44-05E4015C4107}"/>
    <dgm:cxn modelId="{91BFD1E2-8445-4655-B34F-B0538D6C8B52}" srcId="{C7F4ABE9-38B2-4985-BCFC-8E7453149D8B}" destId="{443075D1-9221-4798-B2A0-78AF05330DBF}" srcOrd="4" destOrd="0" parTransId="{69FA3F36-DF91-436E-9333-2B830C069E48}" sibTransId="{8BADD2C5-2E45-48D2-A550-4598B882CB29}"/>
    <dgm:cxn modelId="{5177DFE4-2EB4-4B29-B899-EE5876580E15}" srcId="{C7F4ABE9-38B2-4985-BCFC-8E7453149D8B}" destId="{6A7BD119-935F-444A-A36E-C060E32480BE}" srcOrd="2" destOrd="0" parTransId="{52ACE4DC-A235-4DDA-B6E6-D24BC762B508}" sibTransId="{59096353-5E3D-4E27-A27A-43C087DCE654}"/>
    <dgm:cxn modelId="{813D38E6-95BC-4C3E-A025-7ADB2BE3CC3D}" srcId="{C7F4ABE9-38B2-4985-BCFC-8E7453149D8B}" destId="{BA4F45B5-0063-4727-971B-75942141F478}" srcOrd="3" destOrd="0" parTransId="{B8B4B5DE-EE76-4C95-B71E-33B94F0B766B}" sibTransId="{5A28B69E-1CD7-4475-ADC5-4518F27EA91F}"/>
    <dgm:cxn modelId="{0902ADE8-8AAC-4FD0-A079-A2042F53B43D}" type="presOf" srcId="{77DBA330-7153-4B95-A6F5-630CB595E530}" destId="{C68243DF-2510-4219-B6F7-239CBC976F28}" srcOrd="0" destOrd="0" presId="urn:microsoft.com/office/officeart/2005/8/layout/list1"/>
    <dgm:cxn modelId="{C268EBF5-EC72-4957-89C2-6A5A70C94D1B}" type="presOf" srcId="{443075D1-9221-4798-B2A0-78AF05330DBF}" destId="{F0B13FE2-FC5E-4506-B8E7-D061FBE3B65F}" srcOrd="0" destOrd="0" presId="urn:microsoft.com/office/officeart/2005/8/layout/list1"/>
    <dgm:cxn modelId="{C225DAF8-6B91-41D1-9A32-5E7B4A1206D7}" type="presOf" srcId="{BA4F45B5-0063-4727-971B-75942141F478}" destId="{83DBDDD8-8225-407C-B11A-A5AEA6AD1E5B}" srcOrd="0" destOrd="0" presId="urn:microsoft.com/office/officeart/2005/8/layout/list1"/>
    <dgm:cxn modelId="{A780BCA6-DD72-4E59-86C0-E148A1868E24}" type="presParOf" srcId="{F44B81E8-A6C9-460D-A1A4-07D737A05091}" destId="{8CAE6C25-DBC5-45F1-B3AB-F8B08E3DD8F5}" srcOrd="0" destOrd="0" presId="urn:microsoft.com/office/officeart/2005/8/layout/list1"/>
    <dgm:cxn modelId="{9B6734C9-F414-4324-B1FB-28D2EAE7897F}" type="presParOf" srcId="{8CAE6C25-DBC5-45F1-B3AB-F8B08E3DD8F5}" destId="{C68243DF-2510-4219-B6F7-239CBC976F28}" srcOrd="0" destOrd="0" presId="urn:microsoft.com/office/officeart/2005/8/layout/list1"/>
    <dgm:cxn modelId="{C7CFBD8E-65A6-45C0-AC45-5F7461B1CD83}" type="presParOf" srcId="{8CAE6C25-DBC5-45F1-B3AB-F8B08E3DD8F5}" destId="{BBB4C7BF-850D-44B7-B9A6-640AD1688EBB}" srcOrd="1" destOrd="0" presId="urn:microsoft.com/office/officeart/2005/8/layout/list1"/>
    <dgm:cxn modelId="{1B7655EA-6129-4EE8-838A-CFFFFB2E3EA9}" type="presParOf" srcId="{F44B81E8-A6C9-460D-A1A4-07D737A05091}" destId="{DEEDF797-F63B-44FA-9FA1-9D1BDA5A7F9B}" srcOrd="1" destOrd="0" presId="urn:microsoft.com/office/officeart/2005/8/layout/list1"/>
    <dgm:cxn modelId="{65DF36B4-1F7D-4A38-9F71-251143BDAC31}" type="presParOf" srcId="{F44B81E8-A6C9-460D-A1A4-07D737A05091}" destId="{6C8C3440-693E-4E72-8DF2-AD71C21CC43B}" srcOrd="2" destOrd="0" presId="urn:microsoft.com/office/officeart/2005/8/layout/list1"/>
    <dgm:cxn modelId="{C6FEBF23-D01B-4546-B383-AB1201EA42F0}" type="presParOf" srcId="{F44B81E8-A6C9-460D-A1A4-07D737A05091}" destId="{6752B3A3-EAB8-4BC0-A503-4A2AE74407D3}" srcOrd="3" destOrd="0" presId="urn:microsoft.com/office/officeart/2005/8/layout/list1"/>
    <dgm:cxn modelId="{268A18D5-889C-4556-8AAB-FA8092264934}" type="presParOf" srcId="{F44B81E8-A6C9-460D-A1A4-07D737A05091}" destId="{88BC2417-BF40-418F-B3D3-A5FDE9642BBF}" srcOrd="4" destOrd="0" presId="urn:microsoft.com/office/officeart/2005/8/layout/list1"/>
    <dgm:cxn modelId="{7677C0A5-355D-465D-BCA3-1E0B837F1BD3}" type="presParOf" srcId="{88BC2417-BF40-418F-B3D3-A5FDE9642BBF}" destId="{0DF8A98E-FF2F-41AB-A150-B068C2A6028B}" srcOrd="0" destOrd="0" presId="urn:microsoft.com/office/officeart/2005/8/layout/list1"/>
    <dgm:cxn modelId="{21C4FD8B-6C49-451B-B3A2-DF7FF127626F}" type="presParOf" srcId="{88BC2417-BF40-418F-B3D3-A5FDE9642BBF}" destId="{834900C3-1234-4EDD-B192-C785C6288682}" srcOrd="1" destOrd="0" presId="urn:microsoft.com/office/officeart/2005/8/layout/list1"/>
    <dgm:cxn modelId="{A503D7CC-95B5-44F1-8235-E56EA882EB03}" type="presParOf" srcId="{F44B81E8-A6C9-460D-A1A4-07D737A05091}" destId="{744B4004-03F9-40A6-9532-38F836B9C7DD}" srcOrd="5" destOrd="0" presId="urn:microsoft.com/office/officeart/2005/8/layout/list1"/>
    <dgm:cxn modelId="{18D38B41-B8E7-4878-B13D-590F2CA15713}" type="presParOf" srcId="{F44B81E8-A6C9-460D-A1A4-07D737A05091}" destId="{3B49AEDA-CE93-41C0-AC53-1EB31ED2EF87}" srcOrd="6" destOrd="0" presId="urn:microsoft.com/office/officeart/2005/8/layout/list1"/>
    <dgm:cxn modelId="{B1B906B1-0322-40E7-A5B7-7D6274FD5D43}" type="presParOf" srcId="{F44B81E8-A6C9-460D-A1A4-07D737A05091}" destId="{7792A82B-3284-429E-8C24-07DFCB1163A3}" srcOrd="7" destOrd="0" presId="urn:microsoft.com/office/officeart/2005/8/layout/list1"/>
    <dgm:cxn modelId="{13341349-2E70-48E1-8F81-669B53BD97C1}" type="presParOf" srcId="{F44B81E8-A6C9-460D-A1A4-07D737A05091}" destId="{440585BC-6F5A-423F-804D-F815EF9278AE}" srcOrd="8" destOrd="0" presId="urn:microsoft.com/office/officeart/2005/8/layout/list1"/>
    <dgm:cxn modelId="{BAFF2312-F4D6-4554-B399-62C16D788EF6}" type="presParOf" srcId="{440585BC-6F5A-423F-804D-F815EF9278AE}" destId="{FCBD3D36-BE56-4A09-B822-8F408D7A231B}" srcOrd="0" destOrd="0" presId="urn:microsoft.com/office/officeart/2005/8/layout/list1"/>
    <dgm:cxn modelId="{279665A5-3BA0-4F01-ADFF-0449098DB928}" type="presParOf" srcId="{440585BC-6F5A-423F-804D-F815EF9278AE}" destId="{A022A076-0AF7-4444-B9B1-16A4D7D820DE}" srcOrd="1" destOrd="0" presId="urn:microsoft.com/office/officeart/2005/8/layout/list1"/>
    <dgm:cxn modelId="{A722F46A-C3B4-43D1-B814-8C49900A0840}" type="presParOf" srcId="{F44B81E8-A6C9-460D-A1A4-07D737A05091}" destId="{E26FFA4C-796E-4D01-8799-EDCF5EA94F00}" srcOrd="9" destOrd="0" presId="urn:microsoft.com/office/officeart/2005/8/layout/list1"/>
    <dgm:cxn modelId="{AF963367-CA7F-4DBA-B070-E16A8D98CD69}" type="presParOf" srcId="{F44B81E8-A6C9-460D-A1A4-07D737A05091}" destId="{4EC52F96-687C-4BC7-BAD6-7A09557D6566}" srcOrd="10" destOrd="0" presId="urn:microsoft.com/office/officeart/2005/8/layout/list1"/>
    <dgm:cxn modelId="{684484C6-F0A5-4B15-A4CE-B1323799B941}" type="presParOf" srcId="{F44B81E8-A6C9-460D-A1A4-07D737A05091}" destId="{2A818D4F-B5EB-4626-A66E-AF268D9AAE02}" srcOrd="11" destOrd="0" presId="urn:microsoft.com/office/officeart/2005/8/layout/list1"/>
    <dgm:cxn modelId="{70B7EACC-0AC7-44B3-8D0D-74C77D041907}" type="presParOf" srcId="{F44B81E8-A6C9-460D-A1A4-07D737A05091}" destId="{0C3A1CBF-4AC3-486D-92A4-BDEE546AA9E1}" srcOrd="12" destOrd="0" presId="urn:microsoft.com/office/officeart/2005/8/layout/list1"/>
    <dgm:cxn modelId="{8F19E5DE-311B-40CE-A513-EE582BFAF968}" type="presParOf" srcId="{0C3A1CBF-4AC3-486D-92A4-BDEE546AA9E1}" destId="{83DBDDD8-8225-407C-B11A-A5AEA6AD1E5B}" srcOrd="0" destOrd="0" presId="urn:microsoft.com/office/officeart/2005/8/layout/list1"/>
    <dgm:cxn modelId="{07ED14A1-4563-4A5E-8568-54FCF8903952}" type="presParOf" srcId="{0C3A1CBF-4AC3-486D-92A4-BDEE546AA9E1}" destId="{263CBBEA-EAC6-4A76-80AC-B28308963D35}" srcOrd="1" destOrd="0" presId="urn:microsoft.com/office/officeart/2005/8/layout/list1"/>
    <dgm:cxn modelId="{C81C226B-95E9-4707-B0A3-562DEDFB0077}" type="presParOf" srcId="{F44B81E8-A6C9-460D-A1A4-07D737A05091}" destId="{946BE517-2883-42DD-AA54-AF65AFD89757}" srcOrd="13" destOrd="0" presId="urn:microsoft.com/office/officeart/2005/8/layout/list1"/>
    <dgm:cxn modelId="{6CF5CDA8-3DC3-45B1-B4D7-8BB38FEE5A83}" type="presParOf" srcId="{F44B81E8-A6C9-460D-A1A4-07D737A05091}" destId="{6B978989-F87C-4689-8EA3-3B549EC61478}" srcOrd="14" destOrd="0" presId="urn:microsoft.com/office/officeart/2005/8/layout/list1"/>
    <dgm:cxn modelId="{1C39177A-22EC-4BA8-AAEF-30310ECFE46E}" type="presParOf" srcId="{F44B81E8-A6C9-460D-A1A4-07D737A05091}" destId="{84B99E25-1503-4F7A-AD59-3C57053C72DF}" srcOrd="15" destOrd="0" presId="urn:microsoft.com/office/officeart/2005/8/layout/list1"/>
    <dgm:cxn modelId="{4A71C914-1A6B-4E97-A852-8F62C554D936}" type="presParOf" srcId="{F44B81E8-A6C9-460D-A1A4-07D737A05091}" destId="{AC61B547-513F-4A5E-9B58-42DF0047A3FF}" srcOrd="16" destOrd="0" presId="urn:microsoft.com/office/officeart/2005/8/layout/list1"/>
    <dgm:cxn modelId="{C8E6070A-DABA-4BBB-9D3F-C96E4E119F49}" type="presParOf" srcId="{AC61B547-513F-4A5E-9B58-42DF0047A3FF}" destId="{F0B13FE2-FC5E-4506-B8E7-D061FBE3B65F}" srcOrd="0" destOrd="0" presId="urn:microsoft.com/office/officeart/2005/8/layout/list1"/>
    <dgm:cxn modelId="{C8DC7D82-0F4B-4B91-A57F-86EB9C7786AD}" type="presParOf" srcId="{AC61B547-513F-4A5E-9B58-42DF0047A3FF}" destId="{9A7A916F-F9F7-492B-B21D-EA5BA28481FE}" srcOrd="1" destOrd="0" presId="urn:microsoft.com/office/officeart/2005/8/layout/list1"/>
    <dgm:cxn modelId="{CABBA338-5824-46C9-81A9-F5CB303626EB}" type="presParOf" srcId="{F44B81E8-A6C9-460D-A1A4-07D737A05091}" destId="{F32768AA-45B2-48EA-80E2-30FB4C244EEC}" srcOrd="17" destOrd="0" presId="urn:microsoft.com/office/officeart/2005/8/layout/list1"/>
    <dgm:cxn modelId="{C1AA2C1C-6EB7-4C8A-B0F4-3D30AF38E2C5}" type="presParOf" srcId="{F44B81E8-A6C9-460D-A1A4-07D737A05091}" destId="{1406FF01-9A95-4E91-AA9A-130BFC36C14C}" srcOrd="18" destOrd="0" presId="urn:microsoft.com/office/officeart/2005/8/layout/list1"/>
    <dgm:cxn modelId="{0B2DFDDB-8792-458A-A5F1-60C332AFB58C}" type="presParOf" srcId="{F44B81E8-A6C9-460D-A1A4-07D737A05091}" destId="{902AC0C3-5BC6-41C3-8BE2-61EC31483CF0}" srcOrd="19" destOrd="0" presId="urn:microsoft.com/office/officeart/2005/8/layout/list1"/>
    <dgm:cxn modelId="{22300C23-6879-466C-A8C1-4222DDA16B23}" type="presParOf" srcId="{F44B81E8-A6C9-460D-A1A4-07D737A05091}" destId="{B6B7D599-E7BB-441A-A374-7148405D208B}" srcOrd="20" destOrd="0" presId="urn:microsoft.com/office/officeart/2005/8/layout/list1"/>
    <dgm:cxn modelId="{502A0032-8571-41E8-9158-562E2593B4B9}" type="presParOf" srcId="{B6B7D599-E7BB-441A-A374-7148405D208B}" destId="{6343E527-0E4F-4DB9-9021-848F84595C6F}" srcOrd="0" destOrd="0" presId="urn:microsoft.com/office/officeart/2005/8/layout/list1"/>
    <dgm:cxn modelId="{32D82C48-0A27-46EC-AA39-40F221B6B5FB}" type="presParOf" srcId="{B6B7D599-E7BB-441A-A374-7148405D208B}" destId="{2364C11D-92C0-4997-9046-00784771BA1C}" srcOrd="1" destOrd="0" presId="urn:microsoft.com/office/officeart/2005/8/layout/list1"/>
    <dgm:cxn modelId="{D4358B06-A868-4276-AA2D-23B3F5109A95}" type="presParOf" srcId="{F44B81E8-A6C9-460D-A1A4-07D737A05091}" destId="{4DD8A47A-0CE9-4AFA-B91D-0712ADC32E7F}" srcOrd="21" destOrd="0" presId="urn:microsoft.com/office/officeart/2005/8/layout/list1"/>
    <dgm:cxn modelId="{5A623E9D-89EE-4C3E-ACF8-120E09600141}" type="presParOf" srcId="{F44B81E8-A6C9-460D-A1A4-07D737A05091}" destId="{734CE008-B963-4F61-9169-2A582FE4B243}" srcOrd="22" destOrd="0" presId="urn:microsoft.com/office/officeart/2005/8/layout/list1"/>
    <dgm:cxn modelId="{B1F5D55E-F09E-4294-8772-AB101957D0B4}" type="presParOf" srcId="{F44B81E8-A6C9-460D-A1A4-07D737A05091}" destId="{FCD2D0E7-58A2-47BF-A463-B9A84721B3B5}" srcOrd="23" destOrd="0" presId="urn:microsoft.com/office/officeart/2005/8/layout/list1"/>
    <dgm:cxn modelId="{BD3C6688-7C08-4A84-9565-A85040DA7152}" type="presParOf" srcId="{F44B81E8-A6C9-460D-A1A4-07D737A05091}" destId="{A0615071-A8E9-4F97-A8D4-4C1789D5749D}" srcOrd="24" destOrd="0" presId="urn:microsoft.com/office/officeart/2005/8/layout/list1"/>
    <dgm:cxn modelId="{A540E424-BFE9-406F-A8AB-AB9931E87DFB}" type="presParOf" srcId="{A0615071-A8E9-4F97-A8D4-4C1789D5749D}" destId="{AF7E415A-904D-42D3-B06E-194339F56728}" srcOrd="0" destOrd="0" presId="urn:microsoft.com/office/officeart/2005/8/layout/list1"/>
    <dgm:cxn modelId="{63F76659-A5AD-4799-AB01-3C53B64F2137}" type="presParOf" srcId="{A0615071-A8E9-4F97-A8D4-4C1789D5749D}" destId="{CF0F2450-2556-4D13-9EF3-747BDB3CDB68}" srcOrd="1" destOrd="0" presId="urn:microsoft.com/office/officeart/2005/8/layout/list1"/>
    <dgm:cxn modelId="{E626E05D-5C90-41C1-9D79-4175E749ADA3}" type="presParOf" srcId="{F44B81E8-A6C9-460D-A1A4-07D737A05091}" destId="{8E6C635A-6F86-466D-9121-108F7F0E165E}" srcOrd="25" destOrd="0" presId="urn:microsoft.com/office/officeart/2005/8/layout/list1"/>
    <dgm:cxn modelId="{69E4D961-9EDF-46A5-AFC9-4CD5D0B03A13}" type="presParOf" srcId="{F44B81E8-A6C9-460D-A1A4-07D737A05091}" destId="{9D1DE6F0-45E8-4DBA-95CC-505E50B712E7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C2BA05-15A6-45AA-8279-7861F49B00C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930B2FC-3111-4341-AA25-DCFD139E4ED6}">
      <dgm:prSet/>
      <dgm:spPr/>
      <dgm:t>
        <a:bodyPr/>
        <a:lstStyle/>
        <a:p>
          <a:r>
            <a:rPr lang="en-US" b="1" dirty="0"/>
            <a:t>Function</a:t>
          </a:r>
          <a:r>
            <a:rPr lang="en-US" b="0" dirty="0"/>
            <a:t> – a script or program that runs in Lambda. Lambda passes invocation events to your function. The function processes an event and returns a response.</a:t>
          </a:r>
          <a:endParaRPr lang="en-US" dirty="0"/>
        </a:p>
      </dgm:t>
    </dgm:pt>
    <dgm:pt modelId="{3967E63A-BB7C-4BAA-A70D-0D4FF21CF5B8}" type="parTrans" cxnId="{9D4F7585-75EE-4D4D-9511-435F6352CC71}">
      <dgm:prSet/>
      <dgm:spPr/>
      <dgm:t>
        <a:bodyPr/>
        <a:lstStyle/>
        <a:p>
          <a:endParaRPr lang="en-US"/>
        </a:p>
      </dgm:t>
    </dgm:pt>
    <dgm:pt modelId="{D62EE9FE-7317-4439-8EF8-ADD78067C28A}" type="sibTrans" cxnId="{9D4F7585-75EE-4D4D-9511-435F6352CC71}">
      <dgm:prSet/>
      <dgm:spPr/>
      <dgm:t>
        <a:bodyPr/>
        <a:lstStyle/>
        <a:p>
          <a:endParaRPr lang="en-US"/>
        </a:p>
      </dgm:t>
    </dgm:pt>
    <dgm:pt modelId="{CCC597EC-929C-4042-A419-FC1B45352C07}">
      <dgm:prSet/>
      <dgm:spPr/>
      <dgm:t>
        <a:bodyPr/>
        <a:lstStyle/>
        <a:p>
          <a:r>
            <a:rPr lang="en-US" b="1"/>
            <a:t>Runtimes</a:t>
          </a:r>
          <a:r>
            <a:rPr lang="en-US" b="0"/>
            <a:t> – Lambda runtimes allow functions in different languages to run in the same base execution environment. The runtime sits in-between the Lambda service and your function code, relaying invocation events, context information, and responses between the two.</a:t>
          </a:r>
          <a:endParaRPr lang="en-US"/>
        </a:p>
      </dgm:t>
    </dgm:pt>
    <dgm:pt modelId="{6A38C902-F70A-415E-94F3-C351BE0A7435}" type="parTrans" cxnId="{C667B237-9EF7-4382-8696-C3CB988B18A4}">
      <dgm:prSet/>
      <dgm:spPr/>
      <dgm:t>
        <a:bodyPr/>
        <a:lstStyle/>
        <a:p>
          <a:endParaRPr lang="en-US"/>
        </a:p>
      </dgm:t>
    </dgm:pt>
    <dgm:pt modelId="{730FD459-EE07-4A04-8051-2F5F2BEA4DD3}" type="sibTrans" cxnId="{C667B237-9EF7-4382-8696-C3CB988B18A4}">
      <dgm:prSet/>
      <dgm:spPr/>
      <dgm:t>
        <a:bodyPr/>
        <a:lstStyle/>
        <a:p>
          <a:endParaRPr lang="en-US"/>
        </a:p>
      </dgm:t>
    </dgm:pt>
    <dgm:pt modelId="{F53E0303-CEF0-4E4D-B19C-F4D3AEE10BC6}">
      <dgm:prSet/>
      <dgm:spPr/>
      <dgm:t>
        <a:bodyPr/>
        <a:lstStyle/>
        <a:p>
          <a:r>
            <a:rPr lang="en-US" b="1" dirty="0"/>
            <a:t>Layers</a:t>
          </a:r>
          <a:r>
            <a:rPr lang="en-US" b="0" dirty="0"/>
            <a:t> – Lambda layers are a distribution mechanism for libraries, custom runtimes, and other function dependencies. Layers let you manage your in-development function code independently from the unchanging code and resources that it uses.</a:t>
          </a:r>
          <a:endParaRPr lang="en-US" dirty="0"/>
        </a:p>
      </dgm:t>
    </dgm:pt>
    <dgm:pt modelId="{06F1B4CE-338F-425B-8640-B817A7B76BDC}" type="parTrans" cxnId="{5FC06411-6DFF-4381-B582-8F1DEB0CFCCA}">
      <dgm:prSet/>
      <dgm:spPr/>
      <dgm:t>
        <a:bodyPr/>
        <a:lstStyle/>
        <a:p>
          <a:endParaRPr lang="en-US"/>
        </a:p>
      </dgm:t>
    </dgm:pt>
    <dgm:pt modelId="{06FFECA4-ECB2-4E12-B90E-636E081824C6}" type="sibTrans" cxnId="{5FC06411-6DFF-4381-B582-8F1DEB0CFCCA}">
      <dgm:prSet/>
      <dgm:spPr/>
      <dgm:t>
        <a:bodyPr/>
        <a:lstStyle/>
        <a:p>
          <a:endParaRPr lang="en-US"/>
        </a:p>
      </dgm:t>
    </dgm:pt>
    <dgm:pt modelId="{02278069-30B6-4242-8EB8-A71F11A63453}">
      <dgm:prSet/>
      <dgm:spPr/>
      <dgm:t>
        <a:bodyPr/>
        <a:lstStyle/>
        <a:p>
          <a:r>
            <a:rPr lang="en-US" b="1"/>
            <a:t>Event source</a:t>
          </a:r>
          <a:r>
            <a:rPr lang="en-US" b="0"/>
            <a:t> – an AWS service or a custom service that triggers your function and executes its logic.</a:t>
          </a:r>
          <a:endParaRPr lang="en-US"/>
        </a:p>
      </dgm:t>
    </dgm:pt>
    <dgm:pt modelId="{7D491362-D6F2-497B-810E-0775D33ECDAF}" type="parTrans" cxnId="{D722900E-E444-4DE4-8141-D98CA2A4C961}">
      <dgm:prSet/>
      <dgm:spPr/>
      <dgm:t>
        <a:bodyPr/>
        <a:lstStyle/>
        <a:p>
          <a:endParaRPr lang="en-US"/>
        </a:p>
      </dgm:t>
    </dgm:pt>
    <dgm:pt modelId="{D34C4ABC-8F29-443F-AD4D-6EAAB436682A}" type="sibTrans" cxnId="{D722900E-E444-4DE4-8141-D98CA2A4C961}">
      <dgm:prSet/>
      <dgm:spPr/>
      <dgm:t>
        <a:bodyPr/>
        <a:lstStyle/>
        <a:p>
          <a:endParaRPr lang="en-US"/>
        </a:p>
      </dgm:t>
    </dgm:pt>
    <dgm:pt modelId="{0FDE6412-316E-492C-A068-7578AC188496}" type="pres">
      <dgm:prSet presAssocID="{55C2BA05-15A6-45AA-8279-7861F49B00CC}" presName="outerComposite" presStyleCnt="0">
        <dgm:presLayoutVars>
          <dgm:chMax val="5"/>
          <dgm:dir/>
          <dgm:resizeHandles val="exact"/>
        </dgm:presLayoutVars>
      </dgm:prSet>
      <dgm:spPr/>
    </dgm:pt>
    <dgm:pt modelId="{E4F5C7E5-8BEF-4FD4-B2CE-9332CC4CCC1A}" type="pres">
      <dgm:prSet presAssocID="{55C2BA05-15A6-45AA-8279-7861F49B00CC}" presName="dummyMaxCanvas" presStyleCnt="0">
        <dgm:presLayoutVars/>
      </dgm:prSet>
      <dgm:spPr/>
    </dgm:pt>
    <dgm:pt modelId="{321B27E3-6173-4BCC-ABFA-9C31A37F4381}" type="pres">
      <dgm:prSet presAssocID="{55C2BA05-15A6-45AA-8279-7861F49B00CC}" presName="FourNodes_1" presStyleLbl="node1" presStyleIdx="0" presStyleCnt="4">
        <dgm:presLayoutVars>
          <dgm:bulletEnabled val="1"/>
        </dgm:presLayoutVars>
      </dgm:prSet>
      <dgm:spPr/>
    </dgm:pt>
    <dgm:pt modelId="{D298D48D-6F5A-4AA7-BED6-ED6B64742672}" type="pres">
      <dgm:prSet presAssocID="{55C2BA05-15A6-45AA-8279-7861F49B00CC}" presName="FourNodes_2" presStyleLbl="node1" presStyleIdx="1" presStyleCnt="4">
        <dgm:presLayoutVars>
          <dgm:bulletEnabled val="1"/>
        </dgm:presLayoutVars>
      </dgm:prSet>
      <dgm:spPr/>
    </dgm:pt>
    <dgm:pt modelId="{1D115691-B816-4150-B679-A684F28BFDD3}" type="pres">
      <dgm:prSet presAssocID="{55C2BA05-15A6-45AA-8279-7861F49B00CC}" presName="FourNodes_3" presStyleLbl="node1" presStyleIdx="2" presStyleCnt="4">
        <dgm:presLayoutVars>
          <dgm:bulletEnabled val="1"/>
        </dgm:presLayoutVars>
      </dgm:prSet>
      <dgm:spPr/>
    </dgm:pt>
    <dgm:pt modelId="{B3DD88FF-7B88-411B-93D5-47F704D5E34A}" type="pres">
      <dgm:prSet presAssocID="{55C2BA05-15A6-45AA-8279-7861F49B00CC}" presName="FourNodes_4" presStyleLbl="node1" presStyleIdx="3" presStyleCnt="4">
        <dgm:presLayoutVars>
          <dgm:bulletEnabled val="1"/>
        </dgm:presLayoutVars>
      </dgm:prSet>
      <dgm:spPr/>
    </dgm:pt>
    <dgm:pt modelId="{C96A876E-04A7-4C74-BD58-EF58500CEA3C}" type="pres">
      <dgm:prSet presAssocID="{55C2BA05-15A6-45AA-8279-7861F49B00CC}" presName="FourConn_1-2" presStyleLbl="fgAccFollowNode1" presStyleIdx="0" presStyleCnt="3">
        <dgm:presLayoutVars>
          <dgm:bulletEnabled val="1"/>
        </dgm:presLayoutVars>
      </dgm:prSet>
      <dgm:spPr/>
    </dgm:pt>
    <dgm:pt modelId="{320C0FD7-7A04-48D4-9698-E18A5AD2E1FB}" type="pres">
      <dgm:prSet presAssocID="{55C2BA05-15A6-45AA-8279-7861F49B00CC}" presName="FourConn_2-3" presStyleLbl="fgAccFollowNode1" presStyleIdx="1" presStyleCnt="3">
        <dgm:presLayoutVars>
          <dgm:bulletEnabled val="1"/>
        </dgm:presLayoutVars>
      </dgm:prSet>
      <dgm:spPr/>
    </dgm:pt>
    <dgm:pt modelId="{8783B9AE-37F5-4A48-994B-17709626A96F}" type="pres">
      <dgm:prSet presAssocID="{55C2BA05-15A6-45AA-8279-7861F49B00CC}" presName="FourConn_3-4" presStyleLbl="fgAccFollowNode1" presStyleIdx="2" presStyleCnt="3">
        <dgm:presLayoutVars>
          <dgm:bulletEnabled val="1"/>
        </dgm:presLayoutVars>
      </dgm:prSet>
      <dgm:spPr/>
    </dgm:pt>
    <dgm:pt modelId="{D673F8C0-2FBD-4FCB-B456-17825D96B330}" type="pres">
      <dgm:prSet presAssocID="{55C2BA05-15A6-45AA-8279-7861F49B00CC}" presName="FourNodes_1_text" presStyleLbl="node1" presStyleIdx="3" presStyleCnt="4">
        <dgm:presLayoutVars>
          <dgm:bulletEnabled val="1"/>
        </dgm:presLayoutVars>
      </dgm:prSet>
      <dgm:spPr/>
    </dgm:pt>
    <dgm:pt modelId="{DBF75024-DC01-402B-AB93-774D970442CF}" type="pres">
      <dgm:prSet presAssocID="{55C2BA05-15A6-45AA-8279-7861F49B00CC}" presName="FourNodes_2_text" presStyleLbl="node1" presStyleIdx="3" presStyleCnt="4">
        <dgm:presLayoutVars>
          <dgm:bulletEnabled val="1"/>
        </dgm:presLayoutVars>
      </dgm:prSet>
      <dgm:spPr/>
    </dgm:pt>
    <dgm:pt modelId="{59BE02AB-77DB-4505-8BAE-C5EC8EFC83E7}" type="pres">
      <dgm:prSet presAssocID="{55C2BA05-15A6-45AA-8279-7861F49B00CC}" presName="FourNodes_3_text" presStyleLbl="node1" presStyleIdx="3" presStyleCnt="4">
        <dgm:presLayoutVars>
          <dgm:bulletEnabled val="1"/>
        </dgm:presLayoutVars>
      </dgm:prSet>
      <dgm:spPr/>
    </dgm:pt>
    <dgm:pt modelId="{78059794-9F32-4C5E-AC30-B14057E8E962}" type="pres">
      <dgm:prSet presAssocID="{55C2BA05-15A6-45AA-8279-7861F49B00C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614E200-CB66-4CDD-B27E-82CE783577A8}" type="presOf" srcId="{F53E0303-CEF0-4E4D-B19C-F4D3AEE10BC6}" destId="{59BE02AB-77DB-4505-8BAE-C5EC8EFC83E7}" srcOrd="1" destOrd="0" presId="urn:microsoft.com/office/officeart/2005/8/layout/vProcess5"/>
    <dgm:cxn modelId="{D722900E-E444-4DE4-8141-D98CA2A4C961}" srcId="{55C2BA05-15A6-45AA-8279-7861F49B00CC}" destId="{02278069-30B6-4242-8EB8-A71F11A63453}" srcOrd="3" destOrd="0" parTransId="{7D491362-D6F2-497B-810E-0775D33ECDAF}" sibTransId="{D34C4ABC-8F29-443F-AD4D-6EAAB436682A}"/>
    <dgm:cxn modelId="{5FC06411-6DFF-4381-B582-8F1DEB0CFCCA}" srcId="{55C2BA05-15A6-45AA-8279-7861F49B00CC}" destId="{F53E0303-CEF0-4E4D-B19C-F4D3AEE10BC6}" srcOrd="2" destOrd="0" parTransId="{06F1B4CE-338F-425B-8640-B817A7B76BDC}" sibTransId="{06FFECA4-ECB2-4E12-B90E-636E081824C6}"/>
    <dgm:cxn modelId="{A5488024-00AA-485F-85B4-36B80E39FB9C}" type="presOf" srcId="{02278069-30B6-4242-8EB8-A71F11A63453}" destId="{78059794-9F32-4C5E-AC30-B14057E8E962}" srcOrd="1" destOrd="0" presId="urn:microsoft.com/office/officeart/2005/8/layout/vProcess5"/>
    <dgm:cxn modelId="{C667B237-9EF7-4382-8696-C3CB988B18A4}" srcId="{55C2BA05-15A6-45AA-8279-7861F49B00CC}" destId="{CCC597EC-929C-4042-A419-FC1B45352C07}" srcOrd="1" destOrd="0" parTransId="{6A38C902-F70A-415E-94F3-C351BE0A7435}" sibTransId="{730FD459-EE07-4A04-8051-2F5F2BEA4DD3}"/>
    <dgm:cxn modelId="{AE6EF84D-3DEA-45AF-8CD3-28DEED8126A0}" type="presOf" srcId="{55C2BA05-15A6-45AA-8279-7861F49B00CC}" destId="{0FDE6412-316E-492C-A068-7578AC188496}" srcOrd="0" destOrd="0" presId="urn:microsoft.com/office/officeart/2005/8/layout/vProcess5"/>
    <dgm:cxn modelId="{3A902B50-6D09-4680-94B0-58B1737AFE98}" type="presOf" srcId="{CCC597EC-929C-4042-A419-FC1B45352C07}" destId="{D298D48D-6F5A-4AA7-BED6-ED6B64742672}" srcOrd="0" destOrd="0" presId="urn:microsoft.com/office/officeart/2005/8/layout/vProcess5"/>
    <dgm:cxn modelId="{07784A59-E77E-4509-BBC8-50A3A94AE8FE}" type="presOf" srcId="{9930B2FC-3111-4341-AA25-DCFD139E4ED6}" destId="{D673F8C0-2FBD-4FCB-B456-17825D96B330}" srcOrd="1" destOrd="0" presId="urn:microsoft.com/office/officeart/2005/8/layout/vProcess5"/>
    <dgm:cxn modelId="{CD0FE67E-9739-4F2B-B00B-44CBE2556636}" type="presOf" srcId="{9930B2FC-3111-4341-AA25-DCFD139E4ED6}" destId="{321B27E3-6173-4BCC-ABFA-9C31A37F4381}" srcOrd="0" destOrd="0" presId="urn:microsoft.com/office/officeart/2005/8/layout/vProcess5"/>
    <dgm:cxn modelId="{9C406380-5069-4C92-B87B-C219294E3200}" type="presOf" srcId="{02278069-30B6-4242-8EB8-A71F11A63453}" destId="{B3DD88FF-7B88-411B-93D5-47F704D5E34A}" srcOrd="0" destOrd="0" presId="urn:microsoft.com/office/officeart/2005/8/layout/vProcess5"/>
    <dgm:cxn modelId="{9D4F7585-75EE-4D4D-9511-435F6352CC71}" srcId="{55C2BA05-15A6-45AA-8279-7861F49B00CC}" destId="{9930B2FC-3111-4341-AA25-DCFD139E4ED6}" srcOrd="0" destOrd="0" parTransId="{3967E63A-BB7C-4BAA-A70D-0D4FF21CF5B8}" sibTransId="{D62EE9FE-7317-4439-8EF8-ADD78067C28A}"/>
    <dgm:cxn modelId="{5EE659A0-F42F-48DD-AB5D-978A467DBE49}" type="presOf" srcId="{730FD459-EE07-4A04-8051-2F5F2BEA4DD3}" destId="{320C0FD7-7A04-48D4-9698-E18A5AD2E1FB}" srcOrd="0" destOrd="0" presId="urn:microsoft.com/office/officeart/2005/8/layout/vProcess5"/>
    <dgm:cxn modelId="{D6705EA9-C225-42E9-B7F2-1037663A6CBE}" type="presOf" srcId="{CCC597EC-929C-4042-A419-FC1B45352C07}" destId="{DBF75024-DC01-402B-AB93-774D970442CF}" srcOrd="1" destOrd="0" presId="urn:microsoft.com/office/officeart/2005/8/layout/vProcess5"/>
    <dgm:cxn modelId="{89E183C1-DE8D-49B6-8C66-18BE4720DE32}" type="presOf" srcId="{D62EE9FE-7317-4439-8EF8-ADD78067C28A}" destId="{C96A876E-04A7-4C74-BD58-EF58500CEA3C}" srcOrd="0" destOrd="0" presId="urn:microsoft.com/office/officeart/2005/8/layout/vProcess5"/>
    <dgm:cxn modelId="{CB110DD1-C501-4203-9C0C-F58F3BE383BA}" type="presOf" srcId="{F53E0303-CEF0-4E4D-B19C-F4D3AEE10BC6}" destId="{1D115691-B816-4150-B679-A684F28BFDD3}" srcOrd="0" destOrd="0" presId="urn:microsoft.com/office/officeart/2005/8/layout/vProcess5"/>
    <dgm:cxn modelId="{C92B5FF8-DEB7-45CB-9987-8F8163728644}" type="presOf" srcId="{06FFECA4-ECB2-4E12-B90E-636E081824C6}" destId="{8783B9AE-37F5-4A48-994B-17709626A96F}" srcOrd="0" destOrd="0" presId="urn:microsoft.com/office/officeart/2005/8/layout/vProcess5"/>
    <dgm:cxn modelId="{9B6092FA-0866-41C0-B71A-CDEDD337570C}" type="presParOf" srcId="{0FDE6412-316E-492C-A068-7578AC188496}" destId="{E4F5C7E5-8BEF-4FD4-B2CE-9332CC4CCC1A}" srcOrd="0" destOrd="0" presId="urn:microsoft.com/office/officeart/2005/8/layout/vProcess5"/>
    <dgm:cxn modelId="{112FBD9F-4BEE-4960-B097-93D9700D2B45}" type="presParOf" srcId="{0FDE6412-316E-492C-A068-7578AC188496}" destId="{321B27E3-6173-4BCC-ABFA-9C31A37F4381}" srcOrd="1" destOrd="0" presId="urn:microsoft.com/office/officeart/2005/8/layout/vProcess5"/>
    <dgm:cxn modelId="{B4A1C5AF-89A7-4C9D-BBEA-5884CDA196FB}" type="presParOf" srcId="{0FDE6412-316E-492C-A068-7578AC188496}" destId="{D298D48D-6F5A-4AA7-BED6-ED6B64742672}" srcOrd="2" destOrd="0" presId="urn:microsoft.com/office/officeart/2005/8/layout/vProcess5"/>
    <dgm:cxn modelId="{D4E54751-5562-4EAF-83F1-66271AE78841}" type="presParOf" srcId="{0FDE6412-316E-492C-A068-7578AC188496}" destId="{1D115691-B816-4150-B679-A684F28BFDD3}" srcOrd="3" destOrd="0" presId="urn:microsoft.com/office/officeart/2005/8/layout/vProcess5"/>
    <dgm:cxn modelId="{2DFA44A7-0956-478A-BC46-E62BC42DD7F9}" type="presParOf" srcId="{0FDE6412-316E-492C-A068-7578AC188496}" destId="{B3DD88FF-7B88-411B-93D5-47F704D5E34A}" srcOrd="4" destOrd="0" presId="urn:microsoft.com/office/officeart/2005/8/layout/vProcess5"/>
    <dgm:cxn modelId="{895DE594-2B32-4F23-B52E-D79CC18CEEDA}" type="presParOf" srcId="{0FDE6412-316E-492C-A068-7578AC188496}" destId="{C96A876E-04A7-4C74-BD58-EF58500CEA3C}" srcOrd="5" destOrd="0" presId="urn:microsoft.com/office/officeart/2005/8/layout/vProcess5"/>
    <dgm:cxn modelId="{D6EA1276-9FDA-42C4-8A99-54CDCC4A630C}" type="presParOf" srcId="{0FDE6412-316E-492C-A068-7578AC188496}" destId="{320C0FD7-7A04-48D4-9698-E18A5AD2E1FB}" srcOrd="6" destOrd="0" presId="urn:microsoft.com/office/officeart/2005/8/layout/vProcess5"/>
    <dgm:cxn modelId="{E201C905-23A3-4808-BE9E-3C0AA17ACAF3}" type="presParOf" srcId="{0FDE6412-316E-492C-A068-7578AC188496}" destId="{8783B9AE-37F5-4A48-994B-17709626A96F}" srcOrd="7" destOrd="0" presId="urn:microsoft.com/office/officeart/2005/8/layout/vProcess5"/>
    <dgm:cxn modelId="{53227190-C4CA-47E2-80DC-C3A5D38D60B7}" type="presParOf" srcId="{0FDE6412-316E-492C-A068-7578AC188496}" destId="{D673F8C0-2FBD-4FCB-B456-17825D96B330}" srcOrd="8" destOrd="0" presId="urn:microsoft.com/office/officeart/2005/8/layout/vProcess5"/>
    <dgm:cxn modelId="{00B1E761-4A36-43F7-B78E-45D33D478475}" type="presParOf" srcId="{0FDE6412-316E-492C-A068-7578AC188496}" destId="{DBF75024-DC01-402B-AB93-774D970442CF}" srcOrd="9" destOrd="0" presId="urn:microsoft.com/office/officeart/2005/8/layout/vProcess5"/>
    <dgm:cxn modelId="{E24C9324-10B3-4680-A2F7-550E7826B506}" type="presParOf" srcId="{0FDE6412-316E-492C-A068-7578AC188496}" destId="{59BE02AB-77DB-4505-8BAE-C5EC8EFC83E7}" srcOrd="10" destOrd="0" presId="urn:microsoft.com/office/officeart/2005/8/layout/vProcess5"/>
    <dgm:cxn modelId="{4F59FA17-9BC7-407D-9765-8713120B42B8}" type="presParOf" srcId="{0FDE6412-316E-492C-A068-7578AC188496}" destId="{78059794-9F32-4C5E-AC30-B14057E8E96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61D986-CEE8-4613-BF39-88A4863C104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C4F709B-8FFB-4B39-B3C3-B90DA5A3BB81}">
      <dgm:prSet custT="1"/>
      <dgm:spPr/>
      <dgm:t>
        <a:bodyPr/>
        <a:lstStyle/>
        <a:p>
          <a:r>
            <a:rPr lang="en-US" sz="2000" dirty="0"/>
            <a:t>When your Lambda function gets called, Lambda will then invoke your function in an execution environment, which is an isolated runtime environment. The execution context is </a:t>
          </a:r>
          <a:r>
            <a:rPr lang="en-US" sz="2000" b="1" dirty="0"/>
            <a:t>a temporary runtime environment that initializes any external dependencies of your lambda code</a:t>
          </a:r>
          <a:r>
            <a:rPr lang="en-US" sz="2000" dirty="0"/>
            <a:t>. This execution context reuse approach has the following implications:</a:t>
          </a:r>
        </a:p>
      </dgm:t>
    </dgm:pt>
    <dgm:pt modelId="{159BFC28-5596-4C79-B326-D37C37A30671}" type="parTrans" cxnId="{78BCCCAA-FDCE-4CAD-9D3E-920937392597}">
      <dgm:prSet/>
      <dgm:spPr/>
      <dgm:t>
        <a:bodyPr/>
        <a:lstStyle/>
        <a:p>
          <a:endParaRPr lang="en-US"/>
        </a:p>
      </dgm:t>
    </dgm:pt>
    <dgm:pt modelId="{FC9D8525-0515-4F5F-A66C-D2F8C00601CC}" type="sibTrans" cxnId="{78BCCCAA-FDCE-4CAD-9D3E-920937392597}">
      <dgm:prSet/>
      <dgm:spPr/>
      <dgm:t>
        <a:bodyPr/>
        <a:lstStyle/>
        <a:p>
          <a:endParaRPr lang="en-US"/>
        </a:p>
      </dgm:t>
    </dgm:pt>
    <dgm:pt modelId="{E8113DE0-AAEF-4CE1-B176-014091CB3C61}">
      <dgm:prSet custT="1"/>
      <dgm:spPr/>
      <dgm:t>
        <a:bodyPr/>
        <a:lstStyle/>
        <a:p>
          <a:r>
            <a:rPr lang="en-US" sz="2000" dirty="0"/>
            <a:t>Any declarations in your Lambda function code (outside the handler code) remains initialized, providing additional optimization when the function is invoked again. </a:t>
          </a:r>
        </a:p>
      </dgm:t>
    </dgm:pt>
    <dgm:pt modelId="{426AB6D2-C390-4F83-8E3C-C1D46A96CFB6}" type="parTrans" cxnId="{240A4196-B26B-4E59-B95D-DDDD55B50CB0}">
      <dgm:prSet/>
      <dgm:spPr/>
      <dgm:t>
        <a:bodyPr/>
        <a:lstStyle/>
        <a:p>
          <a:endParaRPr lang="en-US"/>
        </a:p>
      </dgm:t>
    </dgm:pt>
    <dgm:pt modelId="{93041383-CC1F-43EB-9913-EB2E2297F880}" type="sibTrans" cxnId="{240A4196-B26B-4E59-B95D-DDDD55B50CB0}">
      <dgm:prSet/>
      <dgm:spPr/>
      <dgm:t>
        <a:bodyPr/>
        <a:lstStyle/>
        <a:p>
          <a:endParaRPr lang="en-US"/>
        </a:p>
      </dgm:t>
    </dgm:pt>
    <dgm:pt modelId="{474C48B6-EA07-4D80-9F06-27CDA78A765D}">
      <dgm:prSet custT="1"/>
      <dgm:spPr/>
      <dgm:t>
        <a:bodyPr/>
        <a:lstStyle/>
        <a:p>
          <a:r>
            <a:rPr lang="en-US" sz="2000" dirty="0"/>
            <a:t>Each execution context provides 512 MB of additional disk space in the /</a:t>
          </a:r>
          <a:r>
            <a:rPr lang="en-US" sz="2000" dirty="0" err="1"/>
            <a:t>tmp</a:t>
          </a:r>
          <a:r>
            <a:rPr lang="en-US" sz="2000" dirty="0"/>
            <a:t> directory. The directory content remains when the execution context is frozen, providing transient cache that can be used for multiple invocations.</a:t>
          </a:r>
        </a:p>
      </dgm:t>
    </dgm:pt>
    <dgm:pt modelId="{879BF609-C1FD-489F-8CA6-89ABD19CC5D7}" type="parTrans" cxnId="{15B76AAE-8B68-40CD-A9EB-AE1BDAFDE6E5}">
      <dgm:prSet/>
      <dgm:spPr/>
      <dgm:t>
        <a:bodyPr/>
        <a:lstStyle/>
        <a:p>
          <a:endParaRPr lang="en-US"/>
        </a:p>
      </dgm:t>
    </dgm:pt>
    <dgm:pt modelId="{75B11443-F52A-4440-902D-5A898607C948}" type="sibTrans" cxnId="{15B76AAE-8B68-40CD-A9EB-AE1BDAFDE6E5}">
      <dgm:prSet/>
      <dgm:spPr/>
      <dgm:t>
        <a:bodyPr/>
        <a:lstStyle/>
        <a:p>
          <a:endParaRPr lang="en-US"/>
        </a:p>
      </dgm:t>
    </dgm:pt>
    <dgm:pt modelId="{E71AEBEE-C9C7-402F-8094-61A50425E1FD}">
      <dgm:prSet custT="1"/>
      <dgm:spPr/>
      <dgm:t>
        <a:bodyPr/>
        <a:lstStyle/>
        <a:p>
          <a:r>
            <a:rPr lang="en-US" sz="2000" dirty="0"/>
            <a:t>Background processes or callbacks initiated by your Lambda function that did not complete when the function ended resume if AWS Lambda chooses to reuse the execution context.</a:t>
          </a:r>
        </a:p>
      </dgm:t>
    </dgm:pt>
    <dgm:pt modelId="{FA603F4F-6916-4894-B771-B0E28A106C14}" type="parTrans" cxnId="{73C53BB6-B26D-4927-A9BD-6E373C6741E8}">
      <dgm:prSet/>
      <dgm:spPr/>
      <dgm:t>
        <a:bodyPr/>
        <a:lstStyle/>
        <a:p>
          <a:endParaRPr lang="en-US"/>
        </a:p>
      </dgm:t>
    </dgm:pt>
    <dgm:pt modelId="{59D056EF-6701-457A-8408-70B526826427}" type="sibTrans" cxnId="{73C53BB6-B26D-4927-A9BD-6E373C6741E8}">
      <dgm:prSet/>
      <dgm:spPr/>
      <dgm:t>
        <a:bodyPr/>
        <a:lstStyle/>
        <a:p>
          <a:endParaRPr lang="en-US"/>
        </a:p>
      </dgm:t>
    </dgm:pt>
    <dgm:pt modelId="{9A02482F-31B6-4B60-979D-273B1CABC47A}">
      <dgm:prSet custT="1"/>
      <dgm:spPr/>
      <dgm:t>
        <a:bodyPr/>
        <a:lstStyle/>
        <a:p>
          <a:endParaRPr lang="en-US" sz="2000" dirty="0"/>
        </a:p>
      </dgm:t>
    </dgm:pt>
    <dgm:pt modelId="{C6D37964-C512-48BE-8818-95D8AAD1525A}" type="parTrans" cxnId="{4B9757E6-FDB2-46AE-8828-F20F3E701DE9}">
      <dgm:prSet/>
      <dgm:spPr/>
      <dgm:t>
        <a:bodyPr/>
        <a:lstStyle/>
        <a:p>
          <a:endParaRPr lang="en-US"/>
        </a:p>
      </dgm:t>
    </dgm:pt>
    <dgm:pt modelId="{DD03803E-AF80-4BE0-A02B-A1A755D9AA41}" type="sibTrans" cxnId="{4B9757E6-FDB2-46AE-8828-F20F3E701DE9}">
      <dgm:prSet/>
      <dgm:spPr/>
      <dgm:t>
        <a:bodyPr/>
        <a:lstStyle/>
        <a:p>
          <a:endParaRPr lang="en-US"/>
        </a:p>
      </dgm:t>
    </dgm:pt>
    <dgm:pt modelId="{F1EBF3A6-EE18-4D11-9B35-EBF57F809F46}" type="pres">
      <dgm:prSet presAssocID="{6561D986-CEE8-4613-BF39-88A4863C1045}" presName="linear" presStyleCnt="0">
        <dgm:presLayoutVars>
          <dgm:animLvl val="lvl"/>
          <dgm:resizeHandles val="exact"/>
        </dgm:presLayoutVars>
      </dgm:prSet>
      <dgm:spPr/>
    </dgm:pt>
    <dgm:pt modelId="{1DA1A308-870C-4D7A-A27F-186FB0354724}" type="pres">
      <dgm:prSet presAssocID="{5C4F709B-8FFB-4B39-B3C3-B90DA5A3BB8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E432178-AD4C-4E34-B3D1-73F817779EAD}" type="pres">
      <dgm:prSet presAssocID="{5C4F709B-8FFB-4B39-B3C3-B90DA5A3BB8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3E52011-23F4-4B64-A2B8-6635393DF9C7}" type="presOf" srcId="{6561D986-CEE8-4613-BF39-88A4863C1045}" destId="{F1EBF3A6-EE18-4D11-9B35-EBF57F809F46}" srcOrd="0" destOrd="0" presId="urn:microsoft.com/office/officeart/2005/8/layout/vList2"/>
    <dgm:cxn modelId="{C818035D-EFC2-4072-A744-F7C8938BF720}" type="presOf" srcId="{9A02482F-31B6-4B60-979D-273B1CABC47A}" destId="{3E432178-AD4C-4E34-B3D1-73F817779EAD}" srcOrd="0" destOrd="0" presId="urn:microsoft.com/office/officeart/2005/8/layout/vList2"/>
    <dgm:cxn modelId="{2439CB79-8510-4972-AE95-EE7910E28AC2}" type="presOf" srcId="{5C4F709B-8FFB-4B39-B3C3-B90DA5A3BB81}" destId="{1DA1A308-870C-4D7A-A27F-186FB0354724}" srcOrd="0" destOrd="0" presId="urn:microsoft.com/office/officeart/2005/8/layout/vList2"/>
    <dgm:cxn modelId="{240A4196-B26B-4E59-B95D-DDDD55B50CB0}" srcId="{5C4F709B-8FFB-4B39-B3C3-B90DA5A3BB81}" destId="{E8113DE0-AAEF-4CE1-B176-014091CB3C61}" srcOrd="1" destOrd="0" parTransId="{426AB6D2-C390-4F83-8E3C-C1D46A96CFB6}" sibTransId="{93041383-CC1F-43EB-9913-EB2E2297F880}"/>
    <dgm:cxn modelId="{CA56AE9C-852D-449D-A675-97708AA5C277}" type="presOf" srcId="{474C48B6-EA07-4D80-9F06-27CDA78A765D}" destId="{3E432178-AD4C-4E34-B3D1-73F817779EAD}" srcOrd="0" destOrd="2" presId="urn:microsoft.com/office/officeart/2005/8/layout/vList2"/>
    <dgm:cxn modelId="{78BCCCAA-FDCE-4CAD-9D3E-920937392597}" srcId="{6561D986-CEE8-4613-BF39-88A4863C1045}" destId="{5C4F709B-8FFB-4B39-B3C3-B90DA5A3BB81}" srcOrd="0" destOrd="0" parTransId="{159BFC28-5596-4C79-B326-D37C37A30671}" sibTransId="{FC9D8525-0515-4F5F-A66C-D2F8C00601CC}"/>
    <dgm:cxn modelId="{15B76AAE-8B68-40CD-A9EB-AE1BDAFDE6E5}" srcId="{5C4F709B-8FFB-4B39-B3C3-B90DA5A3BB81}" destId="{474C48B6-EA07-4D80-9F06-27CDA78A765D}" srcOrd="2" destOrd="0" parTransId="{879BF609-C1FD-489F-8CA6-89ABD19CC5D7}" sibTransId="{75B11443-F52A-4440-902D-5A898607C948}"/>
    <dgm:cxn modelId="{73C53BB6-B26D-4927-A9BD-6E373C6741E8}" srcId="{5C4F709B-8FFB-4B39-B3C3-B90DA5A3BB81}" destId="{E71AEBEE-C9C7-402F-8094-61A50425E1FD}" srcOrd="3" destOrd="0" parTransId="{FA603F4F-6916-4894-B771-B0E28A106C14}" sibTransId="{59D056EF-6701-457A-8408-70B526826427}"/>
    <dgm:cxn modelId="{592380CF-01ED-4D70-84D5-E7FA6E4B75B1}" type="presOf" srcId="{E71AEBEE-C9C7-402F-8094-61A50425E1FD}" destId="{3E432178-AD4C-4E34-B3D1-73F817779EAD}" srcOrd="0" destOrd="3" presId="urn:microsoft.com/office/officeart/2005/8/layout/vList2"/>
    <dgm:cxn modelId="{B105B9D6-86F8-416A-AB83-D494CA7EB685}" type="presOf" srcId="{E8113DE0-AAEF-4CE1-B176-014091CB3C61}" destId="{3E432178-AD4C-4E34-B3D1-73F817779EAD}" srcOrd="0" destOrd="1" presId="urn:microsoft.com/office/officeart/2005/8/layout/vList2"/>
    <dgm:cxn modelId="{4B9757E6-FDB2-46AE-8828-F20F3E701DE9}" srcId="{5C4F709B-8FFB-4B39-B3C3-B90DA5A3BB81}" destId="{9A02482F-31B6-4B60-979D-273B1CABC47A}" srcOrd="0" destOrd="0" parTransId="{C6D37964-C512-48BE-8818-95D8AAD1525A}" sibTransId="{DD03803E-AF80-4BE0-A02B-A1A755D9AA41}"/>
    <dgm:cxn modelId="{D57947D5-1FED-47E5-BF74-5F127F3F97D3}" type="presParOf" srcId="{F1EBF3A6-EE18-4D11-9B35-EBF57F809F46}" destId="{1DA1A308-870C-4D7A-A27F-186FB0354724}" srcOrd="0" destOrd="0" presId="urn:microsoft.com/office/officeart/2005/8/layout/vList2"/>
    <dgm:cxn modelId="{2ADACA5E-1890-4234-B673-6E80CF2C3BDA}" type="presParOf" srcId="{F1EBF3A6-EE18-4D11-9B35-EBF57F809F46}" destId="{3E432178-AD4C-4E34-B3D1-73F817779EA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3B668-C77A-485E-8298-E679F35A15A9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5444B0-0730-4658-8A46-7B76C368895A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B9432-4657-4FC6-B1D5-38A741BF747B}">
      <dsp:nvSpPr>
        <dsp:cNvPr id="0" name=""/>
        <dsp:cNvSpPr/>
      </dsp:nvSpPr>
      <dsp:spPr>
        <a:xfrm>
          <a:off x="1866609" y="376494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Lambda is a serverless and an event-driven  compute service. </a:t>
          </a:r>
          <a:endParaRPr lang="en-US" sz="1700" kern="1200" dirty="0"/>
        </a:p>
      </dsp:txBody>
      <dsp:txXfrm>
        <a:off x="1866609" y="376494"/>
        <a:ext cx="3233964" cy="1371985"/>
      </dsp:txXfrm>
    </dsp:sp>
    <dsp:sp modelId="{6002AAF2-4CDD-42B0-A386-51C8FB3149BF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FC866D-F567-4632-8F37-A112CF6AA2A0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CA32E-FA37-4EAE-8537-191121B52F7B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Lambda executes your code only when needed and scales automatically.</a:t>
          </a:r>
          <a:endParaRPr lang="en-US" sz="1700" kern="1200" dirty="0"/>
        </a:p>
      </dsp:txBody>
      <dsp:txXfrm>
        <a:off x="7411643" y="368029"/>
        <a:ext cx="3233964" cy="1371985"/>
      </dsp:txXfrm>
    </dsp:sp>
    <dsp:sp modelId="{559A4A29-B23B-4238-87F2-6799B562CCF9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D2D334-5CAB-4C9B-991A-953A135215AD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ACEDD5-DC8D-4EEF-8AA7-1E504D7FAF5E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Lambda functions are stateless – no affinity to the underlying infrastructure.</a:t>
          </a:r>
          <a:endParaRPr lang="en-US" sz="1700" kern="1200"/>
        </a:p>
      </dsp:txBody>
      <dsp:txXfrm>
        <a:off x="1948202" y="2452790"/>
        <a:ext cx="3233964" cy="1371985"/>
      </dsp:txXfrm>
    </dsp:sp>
    <dsp:sp modelId="{6F966479-A5E4-4C13-9809-779C59D75EDC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EF65C-388F-4405-B8AB-21E6082CD36E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9E4F0-1609-469E-8441-13E04F4636E5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You choose the amount of memory you want to allocate to your functions and AWS Lambda allocates proportional CPU power, network bandwidth, and disk I/O. </a:t>
          </a:r>
          <a:endParaRPr lang="en-US" sz="1700" kern="1200" dirty="0"/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C3440-693E-4E72-8DF2-AD71C21CC43B}">
      <dsp:nvSpPr>
        <dsp:cNvPr id="0" name=""/>
        <dsp:cNvSpPr/>
      </dsp:nvSpPr>
      <dsp:spPr>
        <a:xfrm>
          <a:off x="0" y="259502"/>
          <a:ext cx="1092782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B4C7BF-850D-44B7-B9A6-640AD1688EBB}">
      <dsp:nvSpPr>
        <dsp:cNvPr id="0" name=""/>
        <dsp:cNvSpPr/>
      </dsp:nvSpPr>
      <dsp:spPr>
        <a:xfrm>
          <a:off x="546391" y="67622"/>
          <a:ext cx="7649480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Node.js</a:t>
          </a:r>
          <a:endParaRPr lang="en-US" sz="1300" kern="1200"/>
        </a:p>
      </dsp:txBody>
      <dsp:txXfrm>
        <a:off x="565125" y="86356"/>
        <a:ext cx="7612012" cy="346292"/>
      </dsp:txXfrm>
    </dsp:sp>
    <dsp:sp modelId="{3B49AEDA-CE93-41C0-AC53-1EB31ED2EF87}">
      <dsp:nvSpPr>
        <dsp:cNvPr id="0" name=""/>
        <dsp:cNvSpPr/>
      </dsp:nvSpPr>
      <dsp:spPr>
        <a:xfrm>
          <a:off x="0" y="849182"/>
          <a:ext cx="1092782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4900C3-1234-4EDD-B192-C785C6288682}">
      <dsp:nvSpPr>
        <dsp:cNvPr id="0" name=""/>
        <dsp:cNvSpPr/>
      </dsp:nvSpPr>
      <dsp:spPr>
        <a:xfrm>
          <a:off x="546391" y="657302"/>
          <a:ext cx="7649480" cy="383760"/>
        </a:xfrm>
        <a:prstGeom prst="round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Java</a:t>
          </a:r>
          <a:endParaRPr lang="en-US" sz="1300" kern="1200"/>
        </a:p>
      </dsp:txBody>
      <dsp:txXfrm>
        <a:off x="565125" y="676036"/>
        <a:ext cx="7612012" cy="346292"/>
      </dsp:txXfrm>
    </dsp:sp>
    <dsp:sp modelId="{4EC52F96-687C-4BC7-BAD6-7A09557D6566}">
      <dsp:nvSpPr>
        <dsp:cNvPr id="0" name=""/>
        <dsp:cNvSpPr/>
      </dsp:nvSpPr>
      <dsp:spPr>
        <a:xfrm>
          <a:off x="0" y="1438862"/>
          <a:ext cx="1092782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2A076-0AF7-4444-B9B1-16A4D7D820DE}">
      <dsp:nvSpPr>
        <dsp:cNvPr id="0" name=""/>
        <dsp:cNvSpPr/>
      </dsp:nvSpPr>
      <dsp:spPr>
        <a:xfrm>
          <a:off x="546391" y="1246982"/>
          <a:ext cx="7649480" cy="38376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C#</a:t>
          </a:r>
          <a:endParaRPr lang="en-US" sz="1300" kern="1200"/>
        </a:p>
      </dsp:txBody>
      <dsp:txXfrm>
        <a:off x="565125" y="1265716"/>
        <a:ext cx="7612012" cy="346292"/>
      </dsp:txXfrm>
    </dsp:sp>
    <dsp:sp modelId="{6B978989-F87C-4689-8EA3-3B549EC61478}">
      <dsp:nvSpPr>
        <dsp:cNvPr id="0" name=""/>
        <dsp:cNvSpPr/>
      </dsp:nvSpPr>
      <dsp:spPr>
        <a:xfrm>
          <a:off x="0" y="2028542"/>
          <a:ext cx="1092782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CBBEA-EAC6-4A76-80AC-B28308963D35}">
      <dsp:nvSpPr>
        <dsp:cNvPr id="0" name=""/>
        <dsp:cNvSpPr/>
      </dsp:nvSpPr>
      <dsp:spPr>
        <a:xfrm>
          <a:off x="546391" y="1836662"/>
          <a:ext cx="7649480" cy="3837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Go</a:t>
          </a:r>
          <a:endParaRPr lang="en-US" sz="1300" kern="1200"/>
        </a:p>
      </dsp:txBody>
      <dsp:txXfrm>
        <a:off x="565125" y="1855396"/>
        <a:ext cx="7612012" cy="346292"/>
      </dsp:txXfrm>
    </dsp:sp>
    <dsp:sp modelId="{1406FF01-9A95-4E91-AA9A-130BFC36C14C}">
      <dsp:nvSpPr>
        <dsp:cNvPr id="0" name=""/>
        <dsp:cNvSpPr/>
      </dsp:nvSpPr>
      <dsp:spPr>
        <a:xfrm>
          <a:off x="0" y="2618222"/>
          <a:ext cx="1092782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7A916F-F9F7-492B-B21D-EA5BA28481FE}">
      <dsp:nvSpPr>
        <dsp:cNvPr id="0" name=""/>
        <dsp:cNvSpPr/>
      </dsp:nvSpPr>
      <dsp:spPr>
        <a:xfrm>
          <a:off x="546391" y="2426342"/>
          <a:ext cx="7649480" cy="38376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Python</a:t>
          </a:r>
          <a:endParaRPr lang="en-US" sz="1300" kern="1200"/>
        </a:p>
      </dsp:txBody>
      <dsp:txXfrm>
        <a:off x="565125" y="2445076"/>
        <a:ext cx="7612012" cy="346292"/>
      </dsp:txXfrm>
    </dsp:sp>
    <dsp:sp modelId="{734CE008-B963-4F61-9169-2A582FE4B243}">
      <dsp:nvSpPr>
        <dsp:cNvPr id="0" name=""/>
        <dsp:cNvSpPr/>
      </dsp:nvSpPr>
      <dsp:spPr>
        <a:xfrm>
          <a:off x="0" y="3207902"/>
          <a:ext cx="1092782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64C11D-92C0-4997-9046-00784771BA1C}">
      <dsp:nvSpPr>
        <dsp:cNvPr id="0" name=""/>
        <dsp:cNvSpPr/>
      </dsp:nvSpPr>
      <dsp:spPr>
        <a:xfrm>
          <a:off x="546391" y="3016022"/>
          <a:ext cx="7649480" cy="383760"/>
        </a:xfrm>
        <a:prstGeom prst="round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Ruby</a:t>
          </a:r>
          <a:endParaRPr lang="en-US" sz="1300" kern="1200"/>
        </a:p>
      </dsp:txBody>
      <dsp:txXfrm>
        <a:off x="565125" y="3034756"/>
        <a:ext cx="7612012" cy="346292"/>
      </dsp:txXfrm>
    </dsp:sp>
    <dsp:sp modelId="{9D1DE6F0-45E8-4DBA-95CC-505E50B712E7}">
      <dsp:nvSpPr>
        <dsp:cNvPr id="0" name=""/>
        <dsp:cNvSpPr/>
      </dsp:nvSpPr>
      <dsp:spPr>
        <a:xfrm>
          <a:off x="0" y="3797582"/>
          <a:ext cx="1092782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0F2450-2556-4D13-9EF3-747BDB3CDB68}">
      <dsp:nvSpPr>
        <dsp:cNvPr id="0" name=""/>
        <dsp:cNvSpPr/>
      </dsp:nvSpPr>
      <dsp:spPr>
        <a:xfrm>
          <a:off x="546391" y="3605702"/>
          <a:ext cx="7649480" cy="3837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PowerShell</a:t>
          </a:r>
          <a:endParaRPr lang="en-US" sz="1300" kern="1200"/>
        </a:p>
      </dsp:txBody>
      <dsp:txXfrm>
        <a:off x="565125" y="3624436"/>
        <a:ext cx="7612012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B27E3-6173-4BCC-ABFA-9C31A37F4381}">
      <dsp:nvSpPr>
        <dsp:cNvPr id="0" name=""/>
        <dsp:cNvSpPr/>
      </dsp:nvSpPr>
      <dsp:spPr>
        <a:xfrm>
          <a:off x="0" y="0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Function</a:t>
          </a:r>
          <a:r>
            <a:rPr lang="en-US" sz="1500" b="0" kern="1200" dirty="0"/>
            <a:t> – a script or program that runs in Lambda. Lambda passes invocation events to your function. The function processes an event and returns a response.</a:t>
          </a:r>
          <a:endParaRPr lang="en-US" sz="1500" kern="1200" dirty="0"/>
        </a:p>
      </dsp:txBody>
      <dsp:txXfrm>
        <a:off x="27017" y="27017"/>
        <a:ext cx="7668958" cy="868383"/>
      </dsp:txXfrm>
    </dsp:sp>
    <dsp:sp modelId="{D298D48D-6F5A-4AA7-BED6-ED6B64742672}">
      <dsp:nvSpPr>
        <dsp:cNvPr id="0" name=""/>
        <dsp:cNvSpPr/>
      </dsp:nvSpPr>
      <dsp:spPr>
        <a:xfrm>
          <a:off x="732164" y="1090129"/>
          <a:ext cx="8742263" cy="9224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Runtimes</a:t>
          </a:r>
          <a:r>
            <a:rPr lang="en-US" sz="1500" b="0" kern="1200"/>
            <a:t> – Lambda runtimes allow functions in different languages to run in the same base execution environment. The runtime sits in-between the Lambda service and your function code, relaying invocation events, context information, and responses between the two.</a:t>
          </a:r>
          <a:endParaRPr lang="en-US" sz="1500" kern="1200"/>
        </a:p>
      </dsp:txBody>
      <dsp:txXfrm>
        <a:off x="759181" y="1117146"/>
        <a:ext cx="7356493" cy="868383"/>
      </dsp:txXfrm>
    </dsp:sp>
    <dsp:sp modelId="{1D115691-B816-4150-B679-A684F28BFDD3}">
      <dsp:nvSpPr>
        <dsp:cNvPr id="0" name=""/>
        <dsp:cNvSpPr/>
      </dsp:nvSpPr>
      <dsp:spPr>
        <a:xfrm>
          <a:off x="1453401" y="2180258"/>
          <a:ext cx="8742263" cy="9224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Layers</a:t>
          </a:r>
          <a:r>
            <a:rPr lang="en-US" sz="1500" b="0" kern="1200" dirty="0"/>
            <a:t> – Lambda layers are a distribution mechanism for libraries, custom runtimes, and other function dependencies. Layers let you manage your in-development function code independently from the unchanging code and resources that it uses.</a:t>
          </a:r>
          <a:endParaRPr lang="en-US" sz="1500" kern="1200" dirty="0"/>
        </a:p>
      </dsp:txBody>
      <dsp:txXfrm>
        <a:off x="1480418" y="2207275"/>
        <a:ext cx="7367421" cy="868383"/>
      </dsp:txXfrm>
    </dsp:sp>
    <dsp:sp modelId="{B3DD88FF-7B88-411B-93D5-47F704D5E34A}">
      <dsp:nvSpPr>
        <dsp:cNvPr id="0" name=""/>
        <dsp:cNvSpPr/>
      </dsp:nvSpPr>
      <dsp:spPr>
        <a:xfrm>
          <a:off x="2185565" y="3270387"/>
          <a:ext cx="8742263" cy="92241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Event source</a:t>
          </a:r>
          <a:r>
            <a:rPr lang="en-US" sz="1500" b="0" kern="1200"/>
            <a:t> – an AWS service or a custom service that triggers your function and executes its logic.</a:t>
          </a:r>
          <a:endParaRPr lang="en-US" sz="1500" kern="1200"/>
        </a:p>
      </dsp:txBody>
      <dsp:txXfrm>
        <a:off x="2212582" y="3297404"/>
        <a:ext cx="7356493" cy="868383"/>
      </dsp:txXfrm>
    </dsp:sp>
    <dsp:sp modelId="{C96A876E-04A7-4C74-BD58-EF58500CEA3C}">
      <dsp:nvSpPr>
        <dsp:cNvPr id="0" name=""/>
        <dsp:cNvSpPr/>
      </dsp:nvSpPr>
      <dsp:spPr>
        <a:xfrm>
          <a:off x="8142692" y="706487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277595" y="706487"/>
        <a:ext cx="329765" cy="451177"/>
      </dsp:txXfrm>
    </dsp:sp>
    <dsp:sp modelId="{320C0FD7-7A04-48D4-9698-E18A5AD2E1FB}">
      <dsp:nvSpPr>
        <dsp:cNvPr id="0" name=""/>
        <dsp:cNvSpPr/>
      </dsp:nvSpPr>
      <dsp:spPr>
        <a:xfrm>
          <a:off x="8874856" y="179661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009759" y="1796616"/>
        <a:ext cx="329765" cy="451177"/>
      </dsp:txXfrm>
    </dsp:sp>
    <dsp:sp modelId="{8783B9AE-37F5-4A48-994B-17709626A96F}">
      <dsp:nvSpPr>
        <dsp:cNvPr id="0" name=""/>
        <dsp:cNvSpPr/>
      </dsp:nvSpPr>
      <dsp:spPr>
        <a:xfrm>
          <a:off x="9596093" y="288674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730996" y="2886746"/>
        <a:ext cx="329765" cy="4511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1A308-870C-4D7A-A27F-186FB0354724}">
      <dsp:nvSpPr>
        <dsp:cNvPr id="0" name=""/>
        <dsp:cNvSpPr/>
      </dsp:nvSpPr>
      <dsp:spPr>
        <a:xfrm>
          <a:off x="0" y="148352"/>
          <a:ext cx="10927829" cy="14069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When your Lambda function gets called, Lambda will then invoke your function in an execution environment, which is an isolated runtime environment. The execution context is </a:t>
          </a:r>
          <a:r>
            <a:rPr lang="en-US" sz="2000" b="1" kern="1200" dirty="0"/>
            <a:t>a temporary runtime environment that initializes any external dependencies of your lambda code</a:t>
          </a:r>
          <a:r>
            <a:rPr lang="en-US" sz="2000" kern="1200" dirty="0"/>
            <a:t>. This execution context reuse approach has the following implications:</a:t>
          </a:r>
        </a:p>
      </dsp:txBody>
      <dsp:txXfrm>
        <a:off x="68680" y="217032"/>
        <a:ext cx="10790469" cy="1269564"/>
      </dsp:txXfrm>
    </dsp:sp>
    <dsp:sp modelId="{3E432178-AD4C-4E34-B3D1-73F817779EAD}">
      <dsp:nvSpPr>
        <dsp:cNvPr id="0" name=""/>
        <dsp:cNvSpPr/>
      </dsp:nvSpPr>
      <dsp:spPr>
        <a:xfrm>
          <a:off x="0" y="1555277"/>
          <a:ext cx="10927829" cy="2489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959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Any declarations in your Lambda function code (outside the handler code) remains initialized, providing additional optimization when the function is invoked again.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Each execution context provides 512 MB of additional disk space in the /</a:t>
          </a:r>
          <a:r>
            <a:rPr lang="en-US" sz="2000" kern="1200" dirty="0" err="1"/>
            <a:t>tmp</a:t>
          </a:r>
          <a:r>
            <a:rPr lang="en-US" sz="2000" kern="1200" dirty="0"/>
            <a:t> directory. The directory content remains when the execution context is frozen, providing transient cache that can be used for multiple invocations.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Background processes or callbacks initiated by your Lambda function that did not complete when the function ended resume if AWS Lambda chooses to reuse the execution context.</a:t>
          </a:r>
        </a:p>
      </dsp:txBody>
      <dsp:txXfrm>
        <a:off x="0" y="1555277"/>
        <a:ext cx="10927829" cy="2489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358F-0197-44FE-9F7D-13E1EB940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494A9-C6D7-4150-8A86-63433E0FA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DE745-E367-428D-ADDA-9AA898C4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908B8-C4D1-411A-9CB5-8EA12C43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5081F-053F-4362-8AB4-B0678CE5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6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FF70-2447-43F3-87A9-88A58C87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266F5-9AD0-426B-A617-E91385DFD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19BC1-ABF4-4A32-9921-9F255CA77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C8D67-F571-4EB7-8469-DEDA9E0E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34E21-F44E-41B2-90A5-3CB0AAEB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4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9AA4A-F000-4EDC-8487-A407FED17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6D737-25C8-4EF9-83DE-B7063722B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88062-5ABE-4D54-88DF-86D85376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04B6B-8F94-40DD-9E7D-27A66496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EB39B-DE99-44C9-973F-269EAE3F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7DF5-E666-4285-93CA-FE0E0D8E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9E2B0-271D-474C-8425-7C3FAE050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46574-2AD2-47CF-87B0-B7176F706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EB5A5-1666-4BC4-8D14-B1239A48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728AE-3BEB-4741-8D53-2E77D8B4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4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8E59-F4A6-45DF-A3F3-C507AE6B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0AECF-2A43-494D-AF2A-92E49ACA5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A6F0D-A0F7-435A-BC5E-14DF13F6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18897-27DD-4C8D-A880-0CE2398A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DA185-A395-4DE1-B8F6-20721ABC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3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B1AC-6B00-445F-810E-C4C08691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AEF0B-3E9E-4A3C-B080-EEAF9A788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04DE8-AC0D-4D46-8644-822F7B17E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567AF-F219-463C-8744-ED0847A1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6843E-2804-4DAF-BBA7-FB782725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36514-634D-4B75-864A-0F028358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3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F49B-936B-41F5-A53F-69CF1913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0C288-477D-4C08-AB07-33616A484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805F9-16FD-4017-8928-6A4341E80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3F0BB-3E91-4C6A-A8B2-B849BF0A6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C1BBF-2DF9-4FB3-A4F2-B552C7C03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6EC1E-DF2D-49C4-BA2F-51A95F7A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CBBD7-3DFB-4729-B50C-30DB95CD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64F7C-4D25-47AB-BDB3-F5DE78C4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7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7D215-E830-4783-8C51-8AA078BE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A3A28-BA24-4E83-AA79-D2541029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5AE07-9355-46C2-8C94-B66ECAB5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CF232-F90C-4B7C-AF30-A67B92DA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0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31403-6CBC-4629-A593-02ECECA54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60CD3C-F6B0-42F7-8650-F204DC2C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746AB-FEC0-43DA-9547-584806AB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3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3FB5-4910-48D1-A4F3-9D6023C5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D5D7D-78FA-4E78-931D-1A841CDC3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942C0-C18B-4BBD-9273-DEFB0570E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19FB6-1F92-4C78-9CDB-F7B158A7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F19E9-E236-4B07-9B8E-5AFB9939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DBBA8-771B-495E-B054-A5D439E94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345E-A4F5-4CC5-BD58-6E3F5D94A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6DCA59-37F5-4333-93AA-1A0869F12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B1A58-7BF2-4F99-8C46-11EC0CF58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F8D30-9DD7-4E6A-AEE5-5DFDD7AF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31F9-0E9D-4E18-9EDC-66F29E1B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871E9-6B72-44A0-9517-B4F57CC9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4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F241B-47E9-4B91-B4FD-9B6347A2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D0FB6-ADAE-4CDE-8B4D-DD0DB504B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FF558-7CB3-4F80-8AD1-2064B2CA7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0426D-1C55-4650-BE34-F82076ACAE6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49820-BC0A-4D5D-AFA0-085520005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3B774-FD9B-4ADB-A880-60131EA18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0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-up of hopscotch on a sidewalk">
            <a:extLst>
              <a:ext uri="{FF2B5EF4-FFF2-40B4-BE49-F238E27FC236}">
                <a16:creationId xmlns:a16="http://schemas.microsoft.com/office/drawing/2014/main" id="{4564DE86-A8A4-03B8-ED83-7479D2B1B7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09" r="9674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D270A-899A-4B49-A04E-EE1C0A850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473" y="2950388"/>
            <a:ext cx="3052293" cy="2118002"/>
          </a:xfrm>
        </p:spPr>
        <p:txBody>
          <a:bodyPr anchor="t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AWS Lambda</a:t>
            </a:r>
          </a:p>
        </p:txBody>
      </p:sp>
    </p:spTree>
    <p:extLst>
      <p:ext uri="{BB962C8B-B14F-4D97-AF65-F5344CB8AC3E}">
        <p14:creationId xmlns:p14="http://schemas.microsoft.com/office/powerpoint/2010/main" val="265089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Lambda Demo in AWS Console</a:t>
            </a:r>
          </a:p>
        </p:txBody>
      </p:sp>
      <p:pic>
        <p:nvPicPr>
          <p:cNvPr id="7" name="Content Placeholder 6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E4C03529-E0D1-4B0F-B120-DC8DEEA82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90" y="2445195"/>
            <a:ext cx="7153420" cy="3543073"/>
          </a:xfrm>
        </p:spPr>
      </p:pic>
    </p:spTree>
    <p:extLst>
      <p:ext uri="{BB962C8B-B14F-4D97-AF65-F5344CB8AC3E}">
        <p14:creationId xmlns:p14="http://schemas.microsoft.com/office/powerpoint/2010/main" val="502977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Lambda Demo .NET Code</a:t>
            </a:r>
          </a:p>
        </p:txBody>
      </p:sp>
      <p:pic>
        <p:nvPicPr>
          <p:cNvPr id="14" name="Content Placeholder 13" descr="A picture containing icon&#10;&#10;Description automatically generated">
            <a:extLst>
              <a:ext uri="{FF2B5EF4-FFF2-40B4-BE49-F238E27FC236}">
                <a16:creationId xmlns:a16="http://schemas.microsoft.com/office/drawing/2014/main" id="{6303785A-9C02-4D2F-9769-1C74BA4E9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946" y="1669136"/>
            <a:ext cx="7167563" cy="4839999"/>
          </a:xfrm>
        </p:spPr>
      </p:pic>
    </p:spTree>
    <p:extLst>
      <p:ext uri="{BB962C8B-B14F-4D97-AF65-F5344CB8AC3E}">
        <p14:creationId xmlns:p14="http://schemas.microsoft.com/office/powerpoint/2010/main" val="83729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Lambda</a:t>
            </a:r>
          </a:p>
        </p:txBody>
      </p:sp>
      <p:graphicFrame>
        <p:nvGraphicFramePr>
          <p:cNvPr id="34" name="Rectangle 1">
            <a:extLst>
              <a:ext uri="{FF2B5EF4-FFF2-40B4-BE49-F238E27FC236}">
                <a16:creationId xmlns:a16="http://schemas.microsoft.com/office/drawing/2014/main" id="{0A60D492-D141-F899-844A-F0A76A8C5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76388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831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Lambda Using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A88DCD4-AF36-402C-A8B3-033D1E1A3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020" y="2148423"/>
            <a:ext cx="8487960" cy="3705742"/>
          </a:xfrm>
        </p:spPr>
      </p:pic>
    </p:spTree>
    <p:extLst>
      <p:ext uri="{BB962C8B-B14F-4D97-AF65-F5344CB8AC3E}">
        <p14:creationId xmlns:p14="http://schemas.microsoft.com/office/powerpoint/2010/main" val="156935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Lambda Languages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67" name="Rectangle 1">
            <a:extLst>
              <a:ext uri="{FF2B5EF4-FFF2-40B4-BE49-F238E27FC236}">
                <a16:creationId xmlns:a16="http://schemas.microsoft.com/office/drawing/2014/main" id="{16CB3122-583C-C7C5-92D5-982943D93D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90087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893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Lambda Components</a:t>
            </a:r>
          </a:p>
        </p:txBody>
      </p:sp>
      <p:graphicFrame>
        <p:nvGraphicFramePr>
          <p:cNvPr id="55" name="Rectangle 1">
            <a:extLst>
              <a:ext uri="{FF2B5EF4-FFF2-40B4-BE49-F238E27FC236}">
                <a16:creationId xmlns:a16="http://schemas.microsoft.com/office/drawing/2014/main" id="{A9EF726B-CBD7-4964-906E-470D6968A6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71557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21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Lambda Ways to invoke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5E78317-A83B-48A1-9BC1-BCAF582B2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CBCBDE-1BD6-4446-88E8-C98C78312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335493" cy="451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52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Lambda Runtime lifecycle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DF024C-61D3-4308-963A-B87766E9C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99" y="1924820"/>
            <a:ext cx="9672783" cy="428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99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Lambda Concurrency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0E2FC6E-FECD-4FF7-83D5-34CF0F05D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8635"/>
            <a:ext cx="10515600" cy="4325317"/>
          </a:xfrm>
        </p:spPr>
      </p:pic>
    </p:spTree>
    <p:extLst>
      <p:ext uri="{BB962C8B-B14F-4D97-AF65-F5344CB8AC3E}">
        <p14:creationId xmlns:p14="http://schemas.microsoft.com/office/powerpoint/2010/main" val="345768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Lambda Execution context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766D3F5D-ED1C-8F75-F583-C1DAB51852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25155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4101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2351</TotalTime>
  <Words>378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AWS Lambda</vt:lpstr>
      <vt:lpstr>Lambda</vt:lpstr>
      <vt:lpstr>Lambda Using</vt:lpstr>
      <vt:lpstr>Lambda Languages</vt:lpstr>
      <vt:lpstr>Lambda Components</vt:lpstr>
      <vt:lpstr>Lambda Ways to invoke</vt:lpstr>
      <vt:lpstr>Lambda Runtime lifecycle</vt:lpstr>
      <vt:lpstr>Lambda Concurrency</vt:lpstr>
      <vt:lpstr>Lambda Execution context</vt:lpstr>
      <vt:lpstr>Lambda Demo in AWS Console</vt:lpstr>
      <vt:lpstr>Lambda Demo .NET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S3 Access</dc:title>
  <dc:creator>Kole Vasilevski</dc:creator>
  <cp:lastModifiedBy>Kole Vasilevski</cp:lastModifiedBy>
  <cp:revision>22</cp:revision>
  <dcterms:created xsi:type="dcterms:W3CDTF">2022-06-05T11:56:34Z</dcterms:created>
  <dcterms:modified xsi:type="dcterms:W3CDTF">2022-11-02T09:34:06Z</dcterms:modified>
</cp:coreProperties>
</file>