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10" r:id="rId4"/>
    <p:sldId id="311" r:id="rId5"/>
    <p:sldId id="312" r:id="rId6"/>
    <p:sldId id="280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D8C730-71B3-44A4-9EAD-2A95655A075A}">
          <p14:sldIdLst>
            <p14:sldId id="256"/>
            <p14:sldId id="277"/>
            <p14:sldId id="310"/>
            <p14:sldId id="311"/>
            <p14:sldId id="312"/>
          </p14:sldIdLst>
        </p14:section>
        <p14:section name="Untitled Section" id="{EF7766E3-57B0-4FE0-8B8B-334517F26415}">
          <p14:sldIdLst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358F-0197-44FE-9F7D-13E1EB94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94A9-C6D7-4150-8A86-63433E0F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E745-E367-428D-ADDA-9AA898C4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08B8-C4D1-411A-9CB5-8EA12C4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081F-053F-4362-8AB4-B0678CE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F70-2447-43F3-87A9-88A58C8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66F5-9AD0-426B-A617-E91385DF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9BC1-ABF4-4A32-9921-9F255CA7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8D67-F571-4EB7-8469-DEDA9E0E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4E21-F44E-41B2-90A5-3CB0AAEB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9AA4A-F000-4EDC-8487-A407FED1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6D737-25C8-4EF9-83DE-B7063722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8062-5ABE-4D54-88DF-86D8537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4B6B-8F94-40DD-9E7D-27A6649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B39B-DE99-44C9-973F-269EAE3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DF5-E666-4285-93CA-FE0E0D8E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E2B0-271D-474C-8425-7C3FAE0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6574-2AD2-47CF-87B0-B7176F7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B5A5-1666-4BC4-8D14-B1239A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28AE-3BEB-4741-8D53-2E77D8B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8E59-F4A6-45DF-A3F3-C507AE6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AECF-2A43-494D-AF2A-92E49ACA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6F0D-A0F7-435A-BC5E-14DF13F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8897-27DD-4C8D-A880-0CE2398A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A185-A395-4DE1-B8F6-20721ABC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1AC-6B00-445F-810E-C4C08691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EF0B-3E9E-4A3C-B080-EEAF9A78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4DE8-AC0D-4D46-8644-822F7B1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67AF-F219-463C-8744-ED0847A1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843E-2804-4DAF-BBA7-FB78272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36514-634D-4B75-864A-0F0283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F49B-936B-41F5-A53F-69CF1913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C288-477D-4C08-AB07-33616A48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05F9-16FD-4017-8928-6A4341E8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F0BB-3E91-4C6A-A8B2-B849BF0A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1BBF-2DF9-4FB3-A4F2-B552C7C0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6EC1E-DF2D-49C4-BA2F-51A95F7A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BBD7-3DFB-4729-B50C-30DB95C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64F7C-4D25-47AB-BDB3-F5DE78C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D215-E830-4783-8C51-8AA078B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3A28-BA24-4E83-AA79-D2541029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AE07-9355-46C2-8C94-B66ECAB5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F232-F90C-4B7C-AF30-A67B92D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31403-6CBC-4629-A593-02ECECA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CD3C-F6B0-42F7-8650-F204DC2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6AB-FEC0-43DA-9547-584806AB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FB5-4910-48D1-A4F3-9D6023C5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5D7D-78FA-4E78-931D-1A841CDC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942C0-C18B-4BBD-9273-DEFB0570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19FB6-1F92-4C78-9CDB-F7B158A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F19E9-E236-4B07-9B8E-5AFB993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BBA8-771B-495E-B054-A5D439E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45E-A4F5-4CC5-BD58-6E3F5D94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DCA59-37F5-4333-93AA-1A0869F1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1A58-7BF2-4F99-8C46-11EC0CF5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F8D30-9DD7-4E6A-AEE5-5DFDD7A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31F9-0E9D-4E18-9EDC-66F29E1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71E9-6B72-44A0-9517-B4F57CC9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241B-47E9-4B91-B4FD-9B6347A2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D0FB6-ADAE-4CDE-8B4D-DD0DB504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F558-7CB3-4F80-8AD1-2064B2CA7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426D-1C55-4650-BE34-F82076ACAE67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9820-BC0A-4D5D-AFA0-08552000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B774-FD9B-4ADB-A880-60131EA1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4564DE86-A8A4-03B8-ED83-7479D2B1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9" r="967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270A-899A-4B49-A04E-EE1C0A85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8"/>
            <a:ext cx="3052293" cy="2118002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AWS Aurora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Kole Vasilevski,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Principal Software Engineer</a:t>
            </a:r>
          </a:p>
        </p:txBody>
      </p:sp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F98BEEFB-4D14-49B2-925B-94AF7DBC2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9" y="391319"/>
            <a:ext cx="1430983" cy="6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AWS Relational Database Service ( AWS RDS 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6335D0-3ABF-4EAE-AD47-FBEF1CE7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Supports industry-standard relational databases Aurora, MySQL, MariaDB, PostgreSQL, Oracle, Microsoft SQL Server.</a:t>
            </a:r>
          </a:p>
          <a:p>
            <a:r>
              <a:rPr lang="en-US" sz="2400" dirty="0"/>
              <a:t>RDS manages backups, software patching, automatic failure detection, and recovery.</a:t>
            </a:r>
          </a:p>
          <a:p>
            <a:r>
              <a:rPr lang="en-US" sz="2400" b="0" dirty="0">
                <a:effectLst/>
              </a:rPr>
              <a:t>Basic building block of RDS is the </a:t>
            </a:r>
            <a:r>
              <a:rPr lang="en-US" sz="2400" b="1" dirty="0"/>
              <a:t>DB instance</a:t>
            </a:r>
            <a:r>
              <a:rPr lang="en-US" sz="2400" b="0" dirty="0">
                <a:effectLst/>
              </a:rPr>
              <a:t>, which is an isolated database environment in the cloud</a:t>
            </a:r>
            <a:r>
              <a:rPr lang="en-US" sz="2400" dirty="0"/>
              <a:t>. Each DB instance runs a DB engine. </a:t>
            </a:r>
            <a:r>
              <a:rPr lang="en-US" sz="2400" b="0" dirty="0">
                <a:effectLst/>
              </a:rPr>
              <a:t>You can select the computation and memory capacity of a DB instance, determined by its </a:t>
            </a:r>
            <a:r>
              <a:rPr lang="en-US" sz="2400" b="1" dirty="0"/>
              <a:t>DB instance class.</a:t>
            </a:r>
            <a:endParaRPr lang="en-US" sz="2400" dirty="0"/>
          </a:p>
          <a:p>
            <a:r>
              <a:rPr lang="en-US" sz="2400" b="0" dirty="0">
                <a:effectLst/>
              </a:rPr>
              <a:t>You can run your DB instance in several AZs, an option called a </a:t>
            </a:r>
            <a:r>
              <a:rPr lang="en-US" sz="2400" b="1" dirty="0"/>
              <a:t>Multi-AZ deployment</a:t>
            </a:r>
            <a:r>
              <a:rPr lang="en-US" sz="2400" b="0" dirty="0">
                <a:effectLst/>
              </a:rPr>
              <a:t>. Amazon automatically provisions and maintains a secondary standby DB instance in a different AZ.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Aurora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6335D0-3ABF-4EAE-AD47-FBEF1CE7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dirty="0">
                <a:effectLst/>
              </a:rPr>
              <a:t>A fully managed (serverless) relational database engine that’s compatible with </a:t>
            </a:r>
            <a:r>
              <a:rPr lang="en-US" sz="2400" b="1" dirty="0"/>
              <a:t>MySQL </a:t>
            </a:r>
            <a:r>
              <a:rPr lang="en-US" sz="2400" b="0" dirty="0">
                <a:effectLst/>
              </a:rPr>
              <a:t>and </a:t>
            </a:r>
            <a:r>
              <a:rPr lang="en-US" sz="2400" b="1" dirty="0"/>
              <a:t>PostgreSQL.</a:t>
            </a:r>
          </a:p>
          <a:p>
            <a:r>
              <a:rPr lang="en-US" sz="2400" b="0" dirty="0">
                <a:effectLst/>
              </a:rPr>
              <a:t>Scales automatically, perform faster, and coast lower that other databases.</a:t>
            </a:r>
          </a:p>
          <a:p>
            <a:r>
              <a:rPr lang="en-US" sz="2400" b="0" dirty="0">
                <a:effectLst/>
              </a:rPr>
              <a:t>With some workloads, Aurora can deliver up to five times the throughput of MySQL and up to three times the throughput of PostgreSQL.</a:t>
            </a:r>
          </a:p>
          <a:p>
            <a:r>
              <a:rPr lang="en-US" sz="2400" dirty="0"/>
              <a:t>Deployed as a database cluster that consist of Primary DB instance and Aurora Replica</a:t>
            </a:r>
          </a:p>
          <a:p>
            <a:r>
              <a:rPr lang="en-US" sz="2400" dirty="0"/>
              <a:t>An Aurora cluster volume is a virtual database storage volume that spans multiple AZs, with each AZ having a copy of the DB cluster data.</a:t>
            </a:r>
          </a:p>
          <a:p>
            <a:r>
              <a:rPr lang="en-US" sz="2400" dirty="0"/>
              <a:t>Aurora is fault-tolerant and self-healing.</a:t>
            </a:r>
          </a:p>
        </p:txBody>
      </p:sp>
    </p:spTree>
    <p:extLst>
      <p:ext uri="{BB962C8B-B14F-4D97-AF65-F5344CB8AC3E}">
        <p14:creationId xmlns:p14="http://schemas.microsoft.com/office/powerpoint/2010/main" val="35657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7106"/>
            <a:ext cx="403860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Serverless application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Gateway - Lambda - Aurora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7315F54-E5A1-4578-961F-6CED01EF3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117" y="467208"/>
            <a:ext cx="635236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7106"/>
            <a:ext cx="383893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Serverless application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EC2- Aurora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9B8546-CED7-43F2-A5AD-72D5D2C9D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988" y="1580126"/>
            <a:ext cx="6288962" cy="3331037"/>
          </a:xfrm>
        </p:spPr>
      </p:pic>
    </p:spTree>
    <p:extLst>
      <p:ext uri="{BB962C8B-B14F-4D97-AF65-F5344CB8AC3E}">
        <p14:creationId xmlns:p14="http://schemas.microsoft.com/office/powerpoint/2010/main" val="1016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Aurora Demo in AWS Console</a:t>
            </a:r>
          </a:p>
        </p:txBody>
      </p:sp>
      <p:pic>
        <p:nvPicPr>
          <p:cNvPr id="7" name="Content Placeholder 6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4C03529-E0D1-4B0F-B120-DC8DEEA8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90" y="2445195"/>
            <a:ext cx="7153420" cy="3543073"/>
          </a:xfrm>
        </p:spPr>
      </p:pic>
    </p:spTree>
    <p:extLst>
      <p:ext uri="{BB962C8B-B14F-4D97-AF65-F5344CB8AC3E}">
        <p14:creationId xmlns:p14="http://schemas.microsoft.com/office/powerpoint/2010/main" val="50297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Aurora Demo .NET Code</a:t>
            </a:r>
          </a:p>
        </p:txBody>
      </p:sp>
      <p:pic>
        <p:nvPicPr>
          <p:cNvPr id="14" name="Content Placeholder 13" descr="A picture containing icon&#10;&#10;Description automatically generated">
            <a:extLst>
              <a:ext uri="{FF2B5EF4-FFF2-40B4-BE49-F238E27FC236}">
                <a16:creationId xmlns:a16="http://schemas.microsoft.com/office/drawing/2014/main" id="{6303785A-9C02-4D2F-9769-1C74BA4E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46" y="1669136"/>
            <a:ext cx="7167563" cy="4839999"/>
          </a:xfrm>
        </p:spPr>
      </p:pic>
    </p:spTree>
    <p:extLst>
      <p:ext uri="{BB962C8B-B14F-4D97-AF65-F5344CB8AC3E}">
        <p14:creationId xmlns:p14="http://schemas.microsoft.com/office/powerpoint/2010/main" val="8372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4253</TotalTime>
  <Words>257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Aurora  Kole Vasilevski,  Principal Software Engineer</vt:lpstr>
      <vt:lpstr>AWS Relational Database Service ( AWS RDS )</vt:lpstr>
      <vt:lpstr>Aurora</vt:lpstr>
      <vt:lpstr>Serverless application API Gateway - Lambda - Aurora</vt:lpstr>
      <vt:lpstr>Serverless application EC2- Aurora</vt:lpstr>
      <vt:lpstr>Aurora Demo in AWS Console</vt:lpstr>
      <vt:lpstr>Aurora Demo .NET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 Access</dc:title>
  <dc:creator>Kole Vasilevski</dc:creator>
  <cp:lastModifiedBy>Kole Vasilevski</cp:lastModifiedBy>
  <cp:revision>37</cp:revision>
  <dcterms:created xsi:type="dcterms:W3CDTF">2022-06-05T11:56:34Z</dcterms:created>
  <dcterms:modified xsi:type="dcterms:W3CDTF">2022-11-17T10:04:50Z</dcterms:modified>
</cp:coreProperties>
</file>