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60B65-E12A-4127-975C-DDA07F81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D11741-62E3-4ABD-9278-1133E4164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B074D-DCD6-4038-9920-19682F24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6A39E-0F22-4724-B273-DF040A30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AA094-CC08-4480-8ACB-D7D4DB32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0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87ECB-B58E-4FAB-A2B2-1DE6A9DB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2B08D-7EE6-4E93-8E99-67DC136D5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5074-0B69-42D5-A8C7-473BBB26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BD49D-0C1A-4131-B9AD-126F349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3B311-8FCC-4F2A-A070-99D5094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1C1F94-B8CD-416C-BE40-BC8C9845D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3B96D-4948-4A6E-8875-2D2F952BE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BF5A1-1AF6-4D26-B4CB-D37DC2F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B03D7-4C49-43A6-B4AB-EB35453E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CF252-2392-42FF-B2E4-45FFDD18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658C0-4EF1-49C5-BD88-82CF7E1A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0A23-E6E5-4744-BCA3-46E32DE6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F4963-BEE6-4CAF-9D85-A62D8DA3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409BF-3905-4418-AE17-82E255EB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D3DF4-9A11-44AD-9626-2D2CFC10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0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0B562-1ED1-4542-B3B6-C27829A7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5CE6F-9C89-453C-91E8-DF00CED7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D54D7-1B4B-4E58-ABC4-52BC7A65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E9E18-E9B1-4CC1-883C-8BCEB6C0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694D5-7FA6-4BA2-BD90-67C25736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8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86FCD-6EDD-472C-A4A0-65F0F91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56452-CB78-4C46-A0D5-A6925502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312DF-B2AB-48E1-BD82-B10DC7C9E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4DD81A-31E9-4EA1-AC22-60955193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74702-8B22-40D2-B5D5-6828D065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A8481-F208-4EEE-BE59-D771480A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1AD8C-6C2E-40F0-8F45-B919827C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420EF-17DD-4C3B-9E50-8A59372F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ADCD2-53F4-44FE-9D38-1F10C1FC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FFED07-A62F-4767-81FB-0E41EF5CF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B4C0DE-7FE9-41C8-93C4-0665D9FB3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17B59-18AC-4B12-898C-3270003E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F4CE6-75C2-40AC-B8E3-582167D2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F4D2D2-700C-4D86-AB5D-0BCAF05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61E0-4A0A-4E67-A022-4BE1F415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D938FB-F973-4F0C-A8DE-77EFAE3C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281601-0564-4A9C-B979-FB43D647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4ADF3C-9474-4442-ADE5-6D0A5DCE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3001E-4F9D-41FC-97DE-DBC07DC9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9D888C-EAEC-4484-8160-59BF4566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8E018B-F6FD-48C1-A5F4-770890C5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6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CD0E2-F442-4516-AAA1-5ACCAAFB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DE45C-CD9F-4013-9AAF-F8538C8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2B3C2-95BD-46D5-A877-6226C0B8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7E57E-1630-40E5-85AD-0A0DBEEF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38C40-0301-4567-8D8C-9C93406F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68BEF-4692-4D99-BFB0-227BA770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9E90B-8505-4039-87F5-2F05DFE4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7DAE9F-2A37-48CC-AD97-0A7CC0AC7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DF9F6-E57C-4E1A-B309-D3817BDAC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2A09F8-EF26-4CEE-BF73-E09F2865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85D74-C0CC-4F12-92A9-694D581F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22D9A-7941-4B5A-834F-C26E2ED7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4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F411C-244C-43C4-BAEC-B647FBE2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23466-D880-4AC1-8808-4A5B909E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B6DD0-76C4-40EB-AC16-744B09C3D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5CB93-32AE-4EC6-A594-EAE0097A7CC9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3CB3-465D-4EAE-845E-EE2E9EF1D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E2C77-4828-4EFF-A909-8D9F9B61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336F-13B3-4914-8246-CFABB3165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5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3BEB06C-1630-47E5-8A5E-59B994B8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44" y="3569677"/>
            <a:ext cx="2609524" cy="4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44FC01-74A0-4B39-BB5F-0E927385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06" y="2714115"/>
            <a:ext cx="380952" cy="409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6D7EEC-1345-4E4E-9E8D-3BD462B7C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93" y="2748967"/>
            <a:ext cx="733333" cy="80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7871093-B03F-4F3D-A131-1C972DA6121C}"/>
              </a:ext>
            </a:extLst>
          </p:cNvPr>
          <p:cNvSpPr/>
          <p:nvPr/>
        </p:nvSpPr>
        <p:spPr>
          <a:xfrm>
            <a:off x="1121847" y="2483565"/>
            <a:ext cx="2583865" cy="2118678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8FFEAF-B43C-481C-914F-5F5467F8E94F}"/>
              </a:ext>
            </a:extLst>
          </p:cNvPr>
          <p:cNvSpPr txBox="1"/>
          <p:nvPr/>
        </p:nvSpPr>
        <p:spPr>
          <a:xfrm>
            <a:off x="1922494" y="4108429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</a:t>
            </a:r>
            <a:r>
              <a:rPr lang="en-US" altLang="zh-CN" dirty="0"/>
              <a:t>t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E480EE0-281A-41C2-8EA5-7CCF6923B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819" y="3190523"/>
            <a:ext cx="790476" cy="352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13A3191-622D-45FB-BE49-091A28FF6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177" y="1265751"/>
            <a:ext cx="1704762" cy="11238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EBFA577-2F17-4853-BB9C-8F52760C6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177" y="2509506"/>
            <a:ext cx="1619048" cy="12476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E298A3F-81FE-4A3B-9CBC-970C4B78D0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177" y="3757125"/>
            <a:ext cx="1657143" cy="11333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F162536-223B-462B-A67B-0AEC194E34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6606" y="520065"/>
            <a:ext cx="361905" cy="6857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B5307CC-3035-41AB-BF85-3E14F4CF01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7082" y="5004744"/>
            <a:ext cx="371429" cy="5904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F9280FB-0D32-4D7F-AA83-18B1DA53255A}"/>
              </a:ext>
            </a:extLst>
          </p:cNvPr>
          <p:cNvSpPr/>
          <p:nvPr/>
        </p:nvSpPr>
        <p:spPr>
          <a:xfrm>
            <a:off x="7838617" y="371330"/>
            <a:ext cx="1999788" cy="586169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922072-AEAD-413A-B1CB-7D31DD4A2B27}"/>
              </a:ext>
            </a:extLst>
          </p:cNvPr>
          <p:cNvSpPr/>
          <p:nvPr/>
        </p:nvSpPr>
        <p:spPr>
          <a:xfrm>
            <a:off x="5352176" y="3068230"/>
            <a:ext cx="859119" cy="93175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2C6CE3-8300-44F0-AC53-EEA4A8249A6A}"/>
              </a:ext>
            </a:extLst>
          </p:cNvPr>
          <p:cNvSpPr txBox="1"/>
          <p:nvPr/>
        </p:nvSpPr>
        <p:spPr>
          <a:xfrm>
            <a:off x="5470232" y="3594178"/>
            <a:ext cx="8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Hub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F42B4F-0E81-4052-AF12-B0BFBA1DBC39}"/>
              </a:ext>
            </a:extLst>
          </p:cNvPr>
          <p:cNvSpPr txBox="1"/>
          <p:nvPr/>
        </p:nvSpPr>
        <p:spPr>
          <a:xfrm>
            <a:off x="8271544" y="574730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Node</a:t>
            </a:r>
            <a:endParaRPr lang="zh-CN" altLang="en-US" b="1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5FD94B5-5D5F-4755-93CD-0867B1CDFD3B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3705712" y="3534106"/>
            <a:ext cx="1646464" cy="8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9BD17C44-0A39-4DB6-B3F6-A841690F9830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6211295" y="862922"/>
            <a:ext cx="2265311" cy="267118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连接符: 曲线 1023">
            <a:extLst>
              <a:ext uri="{FF2B5EF4-FFF2-40B4-BE49-F238E27FC236}">
                <a16:creationId xmlns:a16="http://schemas.microsoft.com/office/drawing/2014/main" id="{23C1E63B-F448-4D66-B955-A1EFE8404EE7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6211295" y="1827656"/>
            <a:ext cx="1893882" cy="17064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连接符: 曲线 1026">
            <a:extLst>
              <a:ext uri="{FF2B5EF4-FFF2-40B4-BE49-F238E27FC236}">
                <a16:creationId xmlns:a16="http://schemas.microsoft.com/office/drawing/2014/main" id="{7C18F1DB-42E2-4534-8B09-72589AD19839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6211295" y="3133316"/>
            <a:ext cx="1893882" cy="40079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连接符: 曲线 1028">
            <a:extLst>
              <a:ext uri="{FF2B5EF4-FFF2-40B4-BE49-F238E27FC236}">
                <a16:creationId xmlns:a16="http://schemas.microsoft.com/office/drawing/2014/main" id="{2AD4003C-0F14-438A-B68D-1B1F99FE360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6211295" y="3534106"/>
            <a:ext cx="1893882" cy="78968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连接符: 曲线 1030">
            <a:extLst>
              <a:ext uri="{FF2B5EF4-FFF2-40B4-BE49-F238E27FC236}">
                <a16:creationId xmlns:a16="http://schemas.microsoft.com/office/drawing/2014/main" id="{7F9B6F18-A29E-4479-9873-7C31E1A68214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6211295" y="3534106"/>
            <a:ext cx="2255787" cy="176587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39849AA-EE4C-47B3-868E-A72A3CC13A28}"/>
              </a:ext>
            </a:extLst>
          </p:cNvPr>
          <p:cNvSpPr/>
          <p:nvPr/>
        </p:nvSpPr>
        <p:spPr>
          <a:xfrm>
            <a:off x="4955059" y="109057"/>
            <a:ext cx="5612235" cy="645176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94BADF-3561-4036-B0C2-6AE8F28B7494}"/>
              </a:ext>
            </a:extLst>
          </p:cNvPr>
          <p:cNvSpPr txBox="1"/>
          <p:nvPr/>
        </p:nvSpPr>
        <p:spPr>
          <a:xfrm>
            <a:off x="5352176" y="763398"/>
            <a:ext cx="187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Selenium Grid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7503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Kenan</dc:creator>
  <cp:lastModifiedBy>Lu Kenan</cp:lastModifiedBy>
  <cp:revision>6</cp:revision>
  <dcterms:created xsi:type="dcterms:W3CDTF">2020-02-16T08:54:37Z</dcterms:created>
  <dcterms:modified xsi:type="dcterms:W3CDTF">2020-02-18T10:16:25Z</dcterms:modified>
</cp:coreProperties>
</file>