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731"/>
  </p:normalViewPr>
  <p:slideViewPr>
    <p:cSldViewPr snapToGrid="0" snapToObjects="1">
      <p:cViewPr varScale="1">
        <p:scale>
          <a:sx n="145" d="100"/>
          <a:sy n="145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2271D-C3E1-4940-BE22-58022CC1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A7EE7-9D96-B245-9468-E8CA1DF5A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E436A-F362-FD45-BA40-DB3CD884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E4411-5216-ED43-8F34-5CA6E0BA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52DF8-6BCE-E144-9B2A-BF2A397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19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D1EB5-5AC5-FE44-A4DB-60369FA8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0EC193-326A-2843-835E-5EA2DD93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2E5FA-4049-994D-8A1E-A50BDA37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0EDE7-35F4-6545-B6EE-CE24B000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53FFA-AE4D-8A4A-AF0D-D93A8E53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B0B495-E1B2-C045-9D3A-408F5C1F2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B449B-3F35-2E41-8B16-FB8BCCF6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74EFB-199F-3945-A920-53D8A3A2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EDCB5-DC4A-1248-A7D0-9ABD306E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BE425-8125-ED42-B06B-570A6E48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4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4C01E-F580-0447-AE04-A65E527A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E2ABB-6555-334B-A370-C79AB7E5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63B0D-62AC-E048-95D0-92CF218C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97B76-B7AD-AB43-885D-7DD253B8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10202-B475-0A41-AF4E-543A3CA2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9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D5BD9-F47F-564F-B756-25D71327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4DD2E-BD02-4546-BECB-3CD62B42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23B0C-8FB5-0644-B662-AC498478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E3862-B41E-0045-A493-DE9CEC49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8B085-2639-2648-B21B-7C5504E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2EF8A-71C5-6048-B1E8-3AF85D18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5186B-FF1C-AE41-ABD1-AA540C80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24113-6D02-1645-8D7D-AA4C70ED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C0CA2-B76D-7344-8822-5C30A4F4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4A17-5AA5-7B4F-8FB9-13D196E9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4F9DB-181B-5349-AA63-E2E7736B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68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6C547-740C-6346-ACD0-2725D69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73489-D463-C44B-B2B6-59E84CD4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13036-7B35-7A44-B9C0-1C2D0BC33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15E86A-D2F1-F541-8DB5-31DBD1E41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CA0C6-4E11-9C4E-A755-B2C10EC14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DCD9C-1103-2C4A-A31E-D235F773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D09901-477F-9341-96FB-51E8216F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AC16A4-0F74-5947-BBDA-5D4A10A1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36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3F4E6-9FB8-AF4A-93A7-F62F7BA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36C1D-B863-EE48-91B9-4302B818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143E0F-7338-C343-8F15-440B0B19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35842-BA2A-D640-AF10-42399C2B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83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9AC6AE-860D-2D44-954C-D13A0529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F864E-1BF8-A54A-9058-53E1CCD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D5375-F517-7743-AB29-140E0A3B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5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AAB1F-2F76-CA49-896C-E5C0E49B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F3358-1B07-A941-BA62-2F93CA52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834E4-0533-1346-A507-8EDB3208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E7950-55A4-334B-953E-25D91774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91128-2FE2-D54E-A939-130005A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18497-283D-264F-95F9-F0125BBA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9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DE84F-49D0-9A4A-B6E8-C2CD74AF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1C5A8C-BB62-094D-A886-98213E43E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0FF2C-1525-6C42-BF07-BA07B5489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4ED42-6DE0-F24E-A6CB-481D096F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EE43C-B352-5447-8305-CDBB07C9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8D718-A74C-7C4D-B8E8-97926261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29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215E6-1A08-FD4A-97F9-BB4C5D52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F8114-2551-924A-927A-DFE3A4F4E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EA31-9BB1-9A42-B80C-DB1F27A3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8DBA-B938-4B49-8A90-96682562FC96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0D599-C121-D348-AB22-8C92C65E5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84CF6-FCCA-0843-9413-5DDCA9D98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318D-21C9-C04D-B249-B57D6A351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1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F8812BA-257C-CD45-8522-460C5CD7465A}"/>
              </a:ext>
            </a:extLst>
          </p:cNvPr>
          <p:cNvSpPr/>
          <p:nvPr/>
        </p:nvSpPr>
        <p:spPr>
          <a:xfrm>
            <a:off x="92430" y="93621"/>
            <a:ext cx="2640671" cy="72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Boat House</a:t>
            </a:r>
            <a:r>
              <a:rPr kumimoji="1" lang="zh-CN" altLang="en-US" b="1" dirty="0"/>
              <a:t> 项目整体架构图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BD0D7-17E4-7B42-BDCF-85CBF66E94D5}"/>
              </a:ext>
            </a:extLst>
          </p:cNvPr>
          <p:cNvSpPr/>
          <p:nvPr/>
        </p:nvSpPr>
        <p:spPr>
          <a:xfrm>
            <a:off x="745919" y="3185604"/>
            <a:ext cx="2948151" cy="1450427"/>
          </a:xfrm>
          <a:prstGeom prst="roundRect">
            <a:avLst/>
          </a:prstGeom>
          <a:noFill/>
          <a:ln w="2159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Statistics Service</a:t>
            </a: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统计服务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12169F-A246-AA43-8FFF-59FFB5BDF918}"/>
              </a:ext>
            </a:extLst>
          </p:cNvPr>
          <p:cNvSpPr/>
          <p:nvPr/>
        </p:nvSpPr>
        <p:spPr>
          <a:xfrm>
            <a:off x="4366733" y="3185604"/>
            <a:ext cx="2948151" cy="1450427"/>
          </a:xfrm>
          <a:prstGeom prst="roundRect">
            <a:avLst/>
          </a:prstGeom>
          <a:noFill/>
          <a:ln w="2159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 Service</a:t>
            </a: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产品服务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84C8F9-5859-3F45-A8BC-BA17CE60C67E}"/>
              </a:ext>
            </a:extLst>
          </p:cNvPr>
          <p:cNvSpPr/>
          <p:nvPr/>
        </p:nvSpPr>
        <p:spPr>
          <a:xfrm>
            <a:off x="7987547" y="3201369"/>
            <a:ext cx="2948151" cy="1450427"/>
          </a:xfrm>
          <a:prstGeom prst="roundRect">
            <a:avLst/>
          </a:prstGeom>
          <a:noFill/>
          <a:ln w="2159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Account Service</a:t>
            </a: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账户服务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AB418ED-F1FD-3B40-9021-83561396BA53}"/>
              </a:ext>
            </a:extLst>
          </p:cNvPr>
          <p:cNvSpPr/>
          <p:nvPr/>
        </p:nvSpPr>
        <p:spPr>
          <a:xfrm>
            <a:off x="5007863" y="5385333"/>
            <a:ext cx="1665890" cy="1379046"/>
          </a:xfrm>
          <a:prstGeom prst="can">
            <a:avLst/>
          </a:prstGeom>
          <a:noFill/>
          <a:ln w="31750" cap="rnd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Product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DB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61FF7A9D-BF82-E14B-A75A-E4A0660289B7}"/>
              </a:ext>
            </a:extLst>
          </p:cNvPr>
          <p:cNvSpPr/>
          <p:nvPr/>
        </p:nvSpPr>
        <p:spPr>
          <a:xfrm>
            <a:off x="2578771" y="5520571"/>
            <a:ext cx="1140843" cy="1243808"/>
          </a:xfrm>
          <a:prstGeom prst="can">
            <a:avLst/>
          </a:prstGeom>
          <a:noFill/>
          <a:ln w="31750" cap="rnd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Statistics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DB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923FB0A5-CF62-A849-BED4-FB3BC2F24E1B}"/>
              </a:ext>
            </a:extLst>
          </p:cNvPr>
          <p:cNvSpPr/>
          <p:nvPr/>
        </p:nvSpPr>
        <p:spPr>
          <a:xfrm>
            <a:off x="8628677" y="5385333"/>
            <a:ext cx="1665890" cy="1379046"/>
          </a:xfrm>
          <a:prstGeom prst="can">
            <a:avLst/>
          </a:prstGeom>
          <a:noFill/>
          <a:ln w="31750" cap="rnd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016698-5125-4B48-A3C3-F24443600EA4}"/>
              </a:ext>
            </a:extLst>
          </p:cNvPr>
          <p:cNvSpPr/>
          <p:nvPr/>
        </p:nvSpPr>
        <p:spPr>
          <a:xfrm>
            <a:off x="2154309" y="3311731"/>
            <a:ext cx="1387365" cy="331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845DF-D598-CD4E-BF3B-A4ECDB68A6BD}"/>
              </a:ext>
            </a:extLst>
          </p:cNvPr>
          <p:cNvSpPr/>
          <p:nvPr/>
        </p:nvSpPr>
        <p:spPr>
          <a:xfrm>
            <a:off x="5767236" y="3311731"/>
            <a:ext cx="1387365" cy="331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160C3-5DD5-F149-9F23-DC8241A37026}"/>
              </a:ext>
            </a:extLst>
          </p:cNvPr>
          <p:cNvSpPr/>
          <p:nvPr/>
        </p:nvSpPr>
        <p:spPr>
          <a:xfrm>
            <a:off x="9414324" y="3311731"/>
            <a:ext cx="1387365" cy="331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29333CC7-0964-A449-89DA-2C2B1BA13ACA}"/>
              </a:ext>
            </a:extLst>
          </p:cNvPr>
          <p:cNvCxnSpPr/>
          <p:nvPr/>
        </p:nvCxnSpPr>
        <p:spPr>
          <a:xfrm flipH="1" flipV="1">
            <a:off x="3107488" y="4754039"/>
            <a:ext cx="6350" cy="820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9DB18254-1E54-5145-AA8B-D4A372903E32}"/>
              </a:ext>
            </a:extLst>
          </p:cNvPr>
          <p:cNvCxnSpPr/>
          <p:nvPr/>
        </p:nvCxnSpPr>
        <p:spPr>
          <a:xfrm flipV="1">
            <a:off x="5501849" y="4754039"/>
            <a:ext cx="0" cy="820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10E9ACA7-208E-4F46-B0A7-395104BA0045}"/>
              </a:ext>
            </a:extLst>
          </p:cNvPr>
          <p:cNvCxnSpPr/>
          <p:nvPr/>
        </p:nvCxnSpPr>
        <p:spPr>
          <a:xfrm flipV="1">
            <a:off x="9154193" y="4754039"/>
            <a:ext cx="0" cy="820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F9E86567-83C3-774B-9BB2-3AA08BBEE592}"/>
              </a:ext>
            </a:extLst>
          </p:cNvPr>
          <p:cNvCxnSpPr/>
          <p:nvPr/>
        </p:nvCxnSpPr>
        <p:spPr>
          <a:xfrm>
            <a:off x="1078041" y="4736110"/>
            <a:ext cx="7883" cy="812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4D740942-0545-7D4F-B6D4-F56258AD7A57}"/>
              </a:ext>
            </a:extLst>
          </p:cNvPr>
          <p:cNvCxnSpPr/>
          <p:nvPr/>
        </p:nvCxnSpPr>
        <p:spPr>
          <a:xfrm>
            <a:off x="6083860" y="4754039"/>
            <a:ext cx="7883" cy="812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9876DC62-24F8-8D48-BD53-D2543F24A013}"/>
              </a:ext>
            </a:extLst>
          </p:cNvPr>
          <p:cNvCxnSpPr/>
          <p:nvPr/>
        </p:nvCxnSpPr>
        <p:spPr>
          <a:xfrm>
            <a:off x="9746093" y="4786027"/>
            <a:ext cx="7883" cy="812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extLst>
              <a:ext uri="{FF2B5EF4-FFF2-40B4-BE49-F238E27FC236}">
                <a16:creationId xmlns:a16="http://schemas.microsoft.com/office/drawing/2014/main" id="{3EE97754-6BE6-2847-8F09-BCE70E1B0EA0}"/>
              </a:ext>
            </a:extLst>
          </p:cNvPr>
          <p:cNvSpPr/>
          <p:nvPr/>
        </p:nvSpPr>
        <p:spPr>
          <a:xfrm>
            <a:off x="3423853" y="1892137"/>
            <a:ext cx="1678102" cy="42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船屋点餐系统</a:t>
            </a:r>
            <a:endParaRPr lang="en-US" sz="1600" dirty="0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51F36AB3-8D0E-3444-A5C0-496650F711A5}"/>
              </a:ext>
            </a:extLst>
          </p:cNvPr>
          <p:cNvSpPr/>
          <p:nvPr/>
        </p:nvSpPr>
        <p:spPr>
          <a:xfrm>
            <a:off x="5243655" y="1907635"/>
            <a:ext cx="2191408" cy="3950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船屋</a:t>
            </a:r>
            <a:r>
              <a:rPr lang="zh-CN" altLang="en-US" sz="1600"/>
              <a:t>餐饮管理系统</a:t>
            </a:r>
            <a:endParaRPr lang="en-US" sz="1600" dirty="0"/>
          </a:p>
        </p:txBody>
      </p:sp>
      <p:sp>
        <p:nvSpPr>
          <p:cNvPr id="23" name="Rounded Rectangle 31">
            <a:extLst>
              <a:ext uri="{FF2B5EF4-FFF2-40B4-BE49-F238E27FC236}">
                <a16:creationId xmlns:a16="http://schemas.microsoft.com/office/drawing/2014/main" id="{61449D8F-2C62-A641-8FC6-F317B3527AC8}"/>
              </a:ext>
            </a:extLst>
          </p:cNvPr>
          <p:cNvSpPr/>
          <p:nvPr/>
        </p:nvSpPr>
        <p:spPr>
          <a:xfrm>
            <a:off x="1686468" y="5706494"/>
            <a:ext cx="758297" cy="461615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WORKER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4" name="Picture 2" descr="bs, redis Icon">
            <a:extLst>
              <a:ext uri="{FF2B5EF4-FFF2-40B4-BE49-F238E27FC236}">
                <a16:creationId xmlns:a16="http://schemas.microsoft.com/office/drawing/2014/main" id="{2A93C458-5A74-CE4A-A428-D61072CF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9" y="5532053"/>
            <a:ext cx="940445" cy="9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3">
            <a:extLst>
              <a:ext uri="{FF2B5EF4-FFF2-40B4-BE49-F238E27FC236}">
                <a16:creationId xmlns:a16="http://schemas.microsoft.com/office/drawing/2014/main" id="{57FA1FA1-7E67-0E46-9A0A-FF0EFB9705C1}"/>
              </a:ext>
            </a:extLst>
          </p:cNvPr>
          <p:cNvSpPr/>
          <p:nvPr/>
        </p:nvSpPr>
        <p:spPr>
          <a:xfrm>
            <a:off x="690833" y="6443771"/>
            <a:ext cx="802226" cy="300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26" name="Striped Right Arrow 30">
            <a:extLst>
              <a:ext uri="{FF2B5EF4-FFF2-40B4-BE49-F238E27FC236}">
                <a16:creationId xmlns:a16="http://schemas.microsoft.com/office/drawing/2014/main" id="{B3821FC9-AB07-0F41-B408-12EA5A1DEAC5}"/>
              </a:ext>
            </a:extLst>
          </p:cNvPr>
          <p:cNvSpPr/>
          <p:nvPr/>
        </p:nvSpPr>
        <p:spPr>
          <a:xfrm>
            <a:off x="1686704" y="6161964"/>
            <a:ext cx="821363" cy="288786"/>
          </a:xfrm>
          <a:prstGeom prst="striped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61">
            <a:extLst>
              <a:ext uri="{FF2B5EF4-FFF2-40B4-BE49-F238E27FC236}">
                <a16:creationId xmlns:a16="http://schemas.microsoft.com/office/drawing/2014/main" id="{7EF1515A-D3A6-B142-8F15-A8421CADA39B}"/>
              </a:ext>
            </a:extLst>
          </p:cNvPr>
          <p:cNvSpPr/>
          <p:nvPr/>
        </p:nvSpPr>
        <p:spPr>
          <a:xfrm>
            <a:off x="3127081" y="62220"/>
            <a:ext cx="5655173" cy="2397128"/>
          </a:xfrm>
          <a:prstGeom prst="roundRect">
            <a:avLst/>
          </a:prstGeom>
          <a:noFill/>
          <a:ln w="2159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BE23F540-8D78-6C47-842A-1A71BA1EA797}"/>
              </a:ext>
            </a:extLst>
          </p:cNvPr>
          <p:cNvSpPr/>
          <p:nvPr/>
        </p:nvSpPr>
        <p:spPr>
          <a:xfrm>
            <a:off x="7428964" y="190906"/>
            <a:ext cx="1146583" cy="331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CEA45009-2ACB-F447-ABC2-849D9C968BE0}"/>
              </a:ext>
            </a:extLst>
          </p:cNvPr>
          <p:cNvSpPr/>
          <p:nvPr/>
        </p:nvSpPr>
        <p:spPr>
          <a:xfrm>
            <a:off x="7428964" y="557674"/>
            <a:ext cx="1146583" cy="331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30" name="Oval 67">
            <a:extLst>
              <a:ext uri="{FF2B5EF4-FFF2-40B4-BE49-F238E27FC236}">
                <a16:creationId xmlns:a16="http://schemas.microsoft.com/office/drawing/2014/main" id="{BE1F0F7D-D974-E545-A518-B883015BAEC1}"/>
              </a:ext>
            </a:extLst>
          </p:cNvPr>
          <p:cNvSpPr/>
          <p:nvPr/>
        </p:nvSpPr>
        <p:spPr>
          <a:xfrm>
            <a:off x="3512213" y="260133"/>
            <a:ext cx="1501381" cy="1434091"/>
          </a:xfrm>
          <a:prstGeom prst="ellipse">
            <a:avLst/>
          </a:prstGeom>
          <a:noFill/>
          <a:ln w="25400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72">
            <a:extLst>
              <a:ext uri="{FF2B5EF4-FFF2-40B4-BE49-F238E27FC236}">
                <a16:creationId xmlns:a16="http://schemas.microsoft.com/office/drawing/2014/main" id="{DE37BA7E-CB51-FA48-AE9B-A6D1FC5F5770}"/>
              </a:ext>
            </a:extLst>
          </p:cNvPr>
          <p:cNvSpPr/>
          <p:nvPr/>
        </p:nvSpPr>
        <p:spPr>
          <a:xfrm>
            <a:off x="5533603" y="260133"/>
            <a:ext cx="1501381" cy="1434091"/>
          </a:xfrm>
          <a:prstGeom prst="ellipse">
            <a:avLst/>
          </a:prstGeom>
          <a:noFill/>
          <a:ln w="25400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MANAGEMENT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74">
            <a:extLst>
              <a:ext uri="{FF2B5EF4-FFF2-40B4-BE49-F238E27FC236}">
                <a16:creationId xmlns:a16="http://schemas.microsoft.com/office/drawing/2014/main" id="{46D4D21F-C763-9A4A-BA65-90E5A46D9121}"/>
              </a:ext>
            </a:extLst>
          </p:cNvPr>
          <p:cNvCxnSpPr/>
          <p:nvPr/>
        </p:nvCxnSpPr>
        <p:spPr>
          <a:xfrm flipH="1">
            <a:off x="2444765" y="2438584"/>
            <a:ext cx="704427" cy="6285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77">
            <a:extLst>
              <a:ext uri="{FF2B5EF4-FFF2-40B4-BE49-F238E27FC236}">
                <a16:creationId xmlns:a16="http://schemas.microsoft.com/office/drawing/2014/main" id="{A985413C-C114-7E4B-992B-52FF93FE26F8}"/>
              </a:ext>
            </a:extLst>
          </p:cNvPr>
          <p:cNvCxnSpPr/>
          <p:nvPr/>
        </p:nvCxnSpPr>
        <p:spPr>
          <a:xfrm>
            <a:off x="8786170" y="2442415"/>
            <a:ext cx="675452" cy="624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1">
            <a:extLst>
              <a:ext uri="{FF2B5EF4-FFF2-40B4-BE49-F238E27FC236}">
                <a16:creationId xmlns:a16="http://schemas.microsoft.com/office/drawing/2014/main" id="{A3002304-27F8-A04E-AE55-C534B0DDCF0E}"/>
              </a:ext>
            </a:extLst>
          </p:cNvPr>
          <p:cNvCxnSpPr/>
          <p:nvPr/>
        </p:nvCxnSpPr>
        <p:spPr>
          <a:xfrm>
            <a:off x="5840808" y="2544173"/>
            <a:ext cx="1" cy="5455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B47B57AB-D16C-934B-97F3-3F3CD8ACB66D}"/>
              </a:ext>
            </a:extLst>
          </p:cNvPr>
          <p:cNvSpPr/>
          <p:nvPr/>
        </p:nvSpPr>
        <p:spPr>
          <a:xfrm>
            <a:off x="4126198" y="820399"/>
            <a:ext cx="3807940" cy="57085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3D275A-F311-3143-8040-1B789AD8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58" y="2482809"/>
            <a:ext cx="3408674" cy="3659841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8946EF0E-C757-E846-B424-F7B27C03465D}"/>
              </a:ext>
            </a:extLst>
          </p:cNvPr>
          <p:cNvSpPr/>
          <p:nvPr/>
        </p:nvSpPr>
        <p:spPr>
          <a:xfrm>
            <a:off x="8231162" y="820400"/>
            <a:ext cx="3832758" cy="57085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2CCC71C-D69A-8342-9C0F-929301ED27D3}"/>
              </a:ext>
            </a:extLst>
          </p:cNvPr>
          <p:cNvSpPr/>
          <p:nvPr/>
        </p:nvSpPr>
        <p:spPr>
          <a:xfrm>
            <a:off x="115745" y="820398"/>
            <a:ext cx="3779296" cy="57085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8BFE36-8344-9040-B764-0B34FA87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53" y="2540416"/>
            <a:ext cx="3443976" cy="3602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1AF47-12CC-6B49-96A4-33C8F902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71" y="2333245"/>
            <a:ext cx="3292163" cy="3977827"/>
          </a:xfrm>
          <a:prstGeom prst="rect">
            <a:avLst/>
          </a:prstGeom>
        </p:spPr>
      </p:pic>
      <p:sp>
        <p:nvSpPr>
          <p:cNvPr id="14" name="右箭头 13">
            <a:extLst>
              <a:ext uri="{FF2B5EF4-FFF2-40B4-BE49-F238E27FC236}">
                <a16:creationId xmlns:a16="http://schemas.microsoft.com/office/drawing/2014/main" id="{10F50C88-423B-F143-900F-FCAE5D99D197}"/>
              </a:ext>
            </a:extLst>
          </p:cNvPr>
          <p:cNvSpPr/>
          <p:nvPr/>
        </p:nvSpPr>
        <p:spPr>
          <a:xfrm>
            <a:off x="3354443" y="1395102"/>
            <a:ext cx="1373977" cy="5389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Http Request</a:t>
            </a:r>
            <a:endParaRPr kumimoji="1" lang="zh-CN" altLang="en-US" sz="1200" dirty="0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DAF7F3DF-048D-1F4F-8EFC-82A75E887CCB}"/>
              </a:ext>
            </a:extLst>
          </p:cNvPr>
          <p:cNvSpPr/>
          <p:nvPr/>
        </p:nvSpPr>
        <p:spPr>
          <a:xfrm>
            <a:off x="7281996" y="1481519"/>
            <a:ext cx="1461331" cy="53898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Http Request</a:t>
            </a:r>
            <a:endParaRPr kumimoji="1"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5B31B6-DDE9-6A4A-B4CB-A994D2688F65}"/>
              </a:ext>
            </a:extLst>
          </p:cNvPr>
          <p:cNvSpPr/>
          <p:nvPr/>
        </p:nvSpPr>
        <p:spPr>
          <a:xfrm>
            <a:off x="937700" y="1351893"/>
            <a:ext cx="2114922" cy="6254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后台管理页面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浏览器开发者模式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36990B-AF30-D043-B3F5-5A14E10E8C4C}"/>
              </a:ext>
            </a:extLst>
          </p:cNvPr>
          <p:cNvSpPr/>
          <p:nvPr/>
        </p:nvSpPr>
        <p:spPr>
          <a:xfrm>
            <a:off x="9040351" y="1395103"/>
            <a:ext cx="2312707" cy="6254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Product Service</a:t>
            </a:r>
            <a:r>
              <a:rPr kumimoji="1" lang="zh-CN" altLang="en-US" dirty="0"/>
              <a:t>服务</a:t>
            </a:r>
            <a:br>
              <a:rPr kumimoji="1" lang="en-US" altLang="zh-CN" dirty="0"/>
            </a:b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Debugging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AF1037-0F99-B742-BAB4-4F238BFC504A}"/>
              </a:ext>
            </a:extLst>
          </p:cNvPr>
          <p:cNvSpPr/>
          <p:nvPr/>
        </p:nvSpPr>
        <p:spPr>
          <a:xfrm>
            <a:off x="4959576" y="1351893"/>
            <a:ext cx="2114922" cy="62540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后端管理平台服务</a:t>
            </a:r>
            <a:endParaRPr kumimoji="1" lang="en-US" altLang="zh-CN" dirty="0"/>
          </a:p>
          <a:p>
            <a:pPr algn="ctr"/>
            <a:r>
              <a:rPr kumimoji="1" lang="en-US" altLang="zh-CN" sz="1600" dirty="0"/>
              <a:t>VS Code Debugging</a:t>
            </a:r>
            <a:endParaRPr kumimoji="1" lang="zh-CN" altLang="en-US" sz="1600" dirty="0"/>
          </a:p>
        </p:txBody>
      </p:sp>
      <p:sp>
        <p:nvSpPr>
          <p:cNvPr id="22" name="左箭头 21">
            <a:extLst>
              <a:ext uri="{FF2B5EF4-FFF2-40B4-BE49-F238E27FC236}">
                <a16:creationId xmlns:a16="http://schemas.microsoft.com/office/drawing/2014/main" id="{D9A1200C-050F-1B43-95D8-C0EFCFBA4744}"/>
              </a:ext>
            </a:extLst>
          </p:cNvPr>
          <p:cNvSpPr/>
          <p:nvPr/>
        </p:nvSpPr>
        <p:spPr>
          <a:xfrm>
            <a:off x="7203472" y="1934088"/>
            <a:ext cx="1461331" cy="51902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Http Response</a:t>
            </a:r>
            <a:endParaRPr kumimoji="1" lang="zh-CN" altLang="en-US" sz="1400" dirty="0"/>
          </a:p>
        </p:txBody>
      </p:sp>
      <p:sp>
        <p:nvSpPr>
          <p:cNvPr id="23" name="左箭头 22">
            <a:extLst>
              <a:ext uri="{FF2B5EF4-FFF2-40B4-BE49-F238E27FC236}">
                <a16:creationId xmlns:a16="http://schemas.microsoft.com/office/drawing/2014/main" id="{AF0F9F25-ED64-374C-9C79-6E75E8C6F30E}"/>
              </a:ext>
            </a:extLst>
          </p:cNvPr>
          <p:cNvSpPr/>
          <p:nvPr/>
        </p:nvSpPr>
        <p:spPr>
          <a:xfrm>
            <a:off x="3354443" y="1867747"/>
            <a:ext cx="1373976" cy="51902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Http Response</a:t>
            </a:r>
            <a:endParaRPr kumimoji="1"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837BDF-6092-DE40-ADE4-91732B0EEF4C}"/>
              </a:ext>
            </a:extLst>
          </p:cNvPr>
          <p:cNvSpPr/>
          <p:nvPr/>
        </p:nvSpPr>
        <p:spPr>
          <a:xfrm>
            <a:off x="3779173" y="174549"/>
            <a:ext cx="4233488" cy="519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Boat House</a:t>
            </a:r>
            <a:r>
              <a:rPr kumimoji="1" lang="zh-CN" altLang="en-US" b="1" dirty="0"/>
              <a:t> 开发环境调试</a:t>
            </a:r>
          </a:p>
        </p:txBody>
      </p:sp>
    </p:spTree>
    <p:extLst>
      <p:ext uri="{BB962C8B-B14F-4D97-AF65-F5344CB8AC3E}">
        <p14:creationId xmlns:p14="http://schemas.microsoft.com/office/powerpoint/2010/main" val="328004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79</Words>
  <Application>Microsoft Macintosh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魏振龙(Vincent Wei)</dc:creator>
  <cp:lastModifiedBy>魏振龙(Vincent Wei)</cp:lastModifiedBy>
  <cp:revision>5</cp:revision>
  <dcterms:created xsi:type="dcterms:W3CDTF">2020-02-16T13:41:27Z</dcterms:created>
  <dcterms:modified xsi:type="dcterms:W3CDTF">2020-02-16T17:06:31Z</dcterms:modified>
</cp:coreProperties>
</file>