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0C6F-6C43-4C0D-8EEA-ACC506EFCB4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A9DD-1E87-4A8D-B732-8C610122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0C6F-6C43-4C0D-8EEA-ACC506EFCB4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A9DD-1E87-4A8D-B732-8C610122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0C6F-6C43-4C0D-8EEA-ACC506EFCB4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A9DD-1E87-4A8D-B732-8C610122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0C6F-6C43-4C0D-8EEA-ACC506EFCB4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A9DD-1E87-4A8D-B732-8C610122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0C6F-6C43-4C0D-8EEA-ACC506EFCB4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A9DD-1E87-4A8D-B732-8C610122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0C6F-6C43-4C0D-8EEA-ACC506EFCB4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A9DD-1E87-4A8D-B732-8C610122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8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0C6F-6C43-4C0D-8EEA-ACC506EFCB4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A9DD-1E87-4A8D-B732-8C610122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0C6F-6C43-4C0D-8EEA-ACC506EFCB4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A9DD-1E87-4A8D-B732-8C610122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1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0C6F-6C43-4C0D-8EEA-ACC506EFCB4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A9DD-1E87-4A8D-B732-8C610122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0C6F-6C43-4C0D-8EEA-ACC506EFCB4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A9DD-1E87-4A8D-B732-8C610122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0C6F-6C43-4C0D-8EEA-ACC506EFCB4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A9DD-1E87-4A8D-B732-8C610122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A0C6F-6C43-4C0D-8EEA-ACC506EFCB4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A9DD-1E87-4A8D-B732-8C610122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8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dirty="0"/>
              <a:t>Створення метеостанції на основі </a:t>
            </a:r>
            <a:r>
              <a:rPr lang="uk-UA" b="1" dirty="0" err="1"/>
              <a:t>одноплатного</a:t>
            </a:r>
            <a:r>
              <a:rPr lang="uk-UA" b="1" dirty="0"/>
              <a:t> </a:t>
            </a:r>
            <a:r>
              <a:rPr lang="uk-UA" b="1" dirty="0" smtClean="0"/>
              <a:t>комп’ютера, та робота з модулями для графічного виводу інформації 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58" y="1825625"/>
            <a:ext cx="7426283" cy="4351338"/>
          </a:xfrm>
        </p:spPr>
      </p:pic>
    </p:spTree>
    <p:extLst>
      <p:ext uri="{BB962C8B-B14F-4D97-AF65-F5344CB8AC3E}">
        <p14:creationId xmlns:p14="http://schemas.microsoft.com/office/powerpoint/2010/main" val="30559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Дисплеї </a:t>
            </a:r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 smtClean="0"/>
              <a:t>семисегментний</a:t>
            </a:r>
            <a:r>
              <a:rPr lang="ru-RU" dirty="0" smtClean="0"/>
              <a:t> </a:t>
            </a:r>
            <a:r>
              <a:rPr lang="ru-RU" dirty="0" err="1" smtClean="0"/>
              <a:t>індикатор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 smtClean="0"/>
              <a:t>світлодіодна</a:t>
            </a:r>
            <a:r>
              <a:rPr lang="ru-RU" dirty="0" smtClean="0"/>
              <a:t> </a:t>
            </a:r>
            <a:r>
              <a:rPr lang="ru-RU" dirty="0" err="1" smtClean="0"/>
              <a:t>матриця</a:t>
            </a:r>
            <a:r>
              <a:rPr lang="ru-RU" dirty="0" smtClean="0"/>
              <a:t> 8*8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16200"/>
            <a:ext cx="4876800" cy="3695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16201"/>
            <a:ext cx="511276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Дисплей </a:t>
            </a:r>
            <a:r>
              <a:rPr lang="en-US" dirty="0" err="1" smtClean="0"/>
              <a:t>Lcd</a:t>
            </a:r>
            <a:r>
              <a:rPr lang="en-US" dirty="0" smtClean="0"/>
              <a:t> 1602A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Lcd</a:t>
            </a:r>
            <a:r>
              <a:rPr lang="en-US" dirty="0" smtClean="0"/>
              <a:t> 1602A </a:t>
            </a:r>
            <a:r>
              <a:rPr lang="uk-UA" dirty="0"/>
              <a:t>б</a:t>
            </a:r>
            <a:r>
              <a:rPr lang="uk-UA" dirty="0" smtClean="0"/>
              <a:t>ез модуля </a:t>
            </a:r>
            <a:r>
              <a:rPr lang="en-US" dirty="0" smtClean="0"/>
              <a:t>I2c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78356"/>
            <a:ext cx="5157787" cy="2338025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Lcd</a:t>
            </a:r>
            <a:r>
              <a:rPr lang="en-US" dirty="0" smtClean="0"/>
              <a:t> 1602A </a:t>
            </a:r>
            <a:r>
              <a:rPr lang="uk-UA" dirty="0" smtClean="0"/>
              <a:t>з модулем </a:t>
            </a:r>
            <a:r>
              <a:rPr lang="en-US" dirty="0" smtClean="0"/>
              <a:t>I2c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60186"/>
            <a:ext cx="5183188" cy="1974365"/>
          </a:xfrm>
        </p:spPr>
      </p:pic>
    </p:spTree>
    <p:extLst>
      <p:ext uri="{BB962C8B-B14F-4D97-AF65-F5344CB8AC3E}">
        <p14:creationId xmlns:p14="http://schemas.microsoft.com/office/powerpoint/2010/main" val="300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36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Створення метеостанції на основі одноплатного комп’ютера, та робота з модулями для графічного виводу інформації . </vt:lpstr>
      <vt:lpstr>Дисплеї Arduino</vt:lpstr>
      <vt:lpstr>Дисплей Lcd 1602A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метеостанції на основі одноплатного комп’ютера, та робота з модулями для графічного виводу інформації . </dc:title>
  <dc:creator>Serhii Fesenko</dc:creator>
  <cp:lastModifiedBy>Serhii Fesenko</cp:lastModifiedBy>
  <cp:revision>6</cp:revision>
  <dcterms:created xsi:type="dcterms:W3CDTF">2020-05-05T06:38:42Z</dcterms:created>
  <dcterms:modified xsi:type="dcterms:W3CDTF">2020-05-06T06:49:30Z</dcterms:modified>
</cp:coreProperties>
</file>