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11/10/2018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smtClean="0"/>
              <a:t>Summer 2018</a:t>
            </a:r>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301</TotalTime>
  <Words>596</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IT Sun</cp:lastModifiedBy>
  <cp:revision>10</cp:revision>
  <dcterms:created xsi:type="dcterms:W3CDTF">2018-09-09T09:14:01Z</dcterms:created>
  <dcterms:modified xsi:type="dcterms:W3CDTF">2018-11-10T09:10:09Z</dcterms:modified>
</cp:coreProperties>
</file>